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81" r:id="rId3"/>
    <p:sldId id="258" r:id="rId4"/>
    <p:sldId id="288" r:id="rId5"/>
    <p:sldId id="295" r:id="rId6"/>
    <p:sldId id="291" r:id="rId7"/>
    <p:sldId id="292" r:id="rId8"/>
    <p:sldId id="297" r:id="rId9"/>
    <p:sldId id="289" r:id="rId10"/>
    <p:sldId id="287" r:id="rId11"/>
    <p:sldId id="270" r:id="rId12"/>
    <p:sldId id="284" r:id="rId13"/>
    <p:sldId id="298" r:id="rId14"/>
    <p:sldId id="294" r:id="rId15"/>
    <p:sldId id="278" r:id="rId16"/>
    <p:sldId id="276" r:id="rId17"/>
    <p:sldId id="280" r:id="rId18"/>
    <p:sldId id="264" r:id="rId19"/>
  </p:sldIdLst>
  <p:sldSz cx="18288000" cy="10287000"/>
  <p:notesSz cx="10287000" cy="18288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마켓 산스 TTF Bold" panose="02000000000000000000" pitchFamily="2" charset="-127"/>
      <p:bold r:id="rId25"/>
    </p:embeddedFont>
    <p:embeddedFont>
      <p:font typeface="G마켓 산스 TTF Medium" panose="02000000000000000000" pitchFamily="2" charset="-127"/>
      <p:regular r:id="rId26"/>
    </p:embeddedFont>
    <p:embeddedFont>
      <p:font typeface="Malgun Gothic Semilight" panose="020B0502040204020203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BAF0"/>
    <a:srgbClr val="4F81BD"/>
    <a:srgbClr val="FFFFFF"/>
    <a:srgbClr val="0026E6"/>
    <a:srgbClr val="657FFF"/>
    <a:srgbClr val="3355FF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1C8265-CB72-43B8-91A3-884E39707E97}" v="158" dt="2022-09-27T10:42:50.532"/>
    <p1510:client id="{7282348F-EFCC-4DA3-A701-F3B912EE8F72}" v="4" dt="2022-09-27T22:24:23.598"/>
    <p1510:client id="{7DC33988-49A7-47C2-B2AE-AEF5C27B2231}" v="305" dt="2022-09-27T22:16:54.3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126" autoAdjust="0"/>
    <p:restoredTop sz="90328" autoAdjust="0"/>
  </p:normalViewPr>
  <p:slideViewPr>
    <p:cSldViewPr>
      <p:cViewPr varScale="1">
        <p:scale>
          <a:sx n="74" d="100"/>
          <a:sy n="74" d="100"/>
        </p:scale>
        <p:origin x="20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im minjeong" userId="9b2dcfc327d75c3d" providerId="LiveId" clId="{8A04197B-FA45-484D-A6D9-53631D975504}"/>
    <pc:docChg chg="undo custSel modSld sldOrd">
      <pc:chgData name="kim minjeong" userId="9b2dcfc327d75c3d" providerId="LiveId" clId="{8A04197B-FA45-484D-A6D9-53631D975504}" dt="2022-09-28T05:19:20.487" v="11" actId="1038"/>
      <pc:docMkLst>
        <pc:docMk/>
      </pc:docMkLst>
      <pc:sldChg chg="modSp mod">
        <pc:chgData name="kim minjeong" userId="9b2dcfc327d75c3d" providerId="LiveId" clId="{8A04197B-FA45-484D-A6D9-53631D975504}" dt="2022-09-27T22:32:04.560" v="5" actId="2711"/>
        <pc:sldMkLst>
          <pc:docMk/>
          <pc:sldMk cId="0" sldId="256"/>
        </pc:sldMkLst>
        <pc:spChg chg="mod">
          <ac:chgData name="kim minjeong" userId="9b2dcfc327d75c3d" providerId="LiveId" clId="{8A04197B-FA45-484D-A6D9-53631D975504}" dt="2022-09-27T22:32:04.560" v="5" actId="2711"/>
          <ac:spMkLst>
            <pc:docMk/>
            <pc:sldMk cId="0" sldId="256"/>
            <ac:spMk id="9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58.144" v="4" actId="2711"/>
          <ac:spMkLst>
            <pc:docMk/>
            <pc:sldMk cId="0" sldId="256"/>
            <ac:spMk id="10" creationId="{00000000-0000-0000-0000-000000000000}"/>
          </ac:spMkLst>
        </pc:spChg>
      </pc:sldChg>
      <pc:sldChg chg="modSp mod">
        <pc:chgData name="kim minjeong" userId="9b2dcfc327d75c3d" providerId="LiveId" clId="{8A04197B-FA45-484D-A6D9-53631D975504}" dt="2022-09-27T22:32:34.625" v="6" actId="2711"/>
        <pc:sldMkLst>
          <pc:docMk/>
          <pc:sldMk cId="0" sldId="264"/>
        </pc:sldMkLst>
        <pc:spChg chg="mod">
          <ac:chgData name="kim minjeong" userId="9b2dcfc327d75c3d" providerId="LiveId" clId="{8A04197B-FA45-484D-A6D9-53631D975504}" dt="2022-09-27T22:32:34.625" v="6" actId="2711"/>
          <ac:spMkLst>
            <pc:docMk/>
            <pc:sldMk cId="0" sldId="264"/>
            <ac:spMk id="2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2:34.625" v="6" actId="2711"/>
          <ac:spMkLst>
            <pc:docMk/>
            <pc:sldMk cId="0" sldId="264"/>
            <ac:spMk id="13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2:34.625" v="6" actId="2711"/>
          <ac:spMkLst>
            <pc:docMk/>
            <pc:sldMk cId="0" sldId="264"/>
            <ac:spMk id="14" creationId="{00000000-0000-0000-0000-000000000000}"/>
          </ac:spMkLst>
        </pc:spChg>
      </pc:sldChg>
      <pc:sldChg chg="modSp mod">
        <pc:chgData name="kim minjeong" userId="9b2dcfc327d75c3d" providerId="LiveId" clId="{8A04197B-FA45-484D-A6D9-53631D975504}" dt="2022-09-28T05:19:20.487" v="11" actId="1038"/>
        <pc:sldMkLst>
          <pc:docMk/>
          <pc:sldMk cId="2335047039" sldId="278"/>
        </pc:sldMkLst>
        <pc:picChg chg="mod">
          <ac:chgData name="kim minjeong" userId="9b2dcfc327d75c3d" providerId="LiveId" clId="{8A04197B-FA45-484D-A6D9-53631D975504}" dt="2022-09-28T05:19:20.487" v="11" actId="1038"/>
          <ac:picMkLst>
            <pc:docMk/>
            <pc:sldMk cId="2335047039" sldId="278"/>
            <ac:picMk id="3" creationId="{CE7A92B3-4E45-04BA-D433-942C12EBBF0B}"/>
          </ac:picMkLst>
        </pc:picChg>
      </pc:sldChg>
      <pc:sldChg chg="modSp mod">
        <pc:chgData name="kim minjeong" userId="9b2dcfc327d75c3d" providerId="LiveId" clId="{8A04197B-FA45-484D-A6D9-53631D975504}" dt="2022-09-27T22:31:03.001" v="0" actId="2711"/>
        <pc:sldMkLst>
          <pc:docMk/>
          <pc:sldMk cId="3326459718" sldId="280"/>
        </pc:sldMkLst>
        <pc:spChg chg="mod">
          <ac:chgData name="kim minjeong" userId="9b2dcfc327d75c3d" providerId="LiveId" clId="{8A04197B-FA45-484D-A6D9-53631D975504}" dt="2022-09-27T22:31:03.001" v="0" actId="2711"/>
          <ac:spMkLst>
            <pc:docMk/>
            <pc:sldMk cId="3326459718" sldId="280"/>
            <ac:spMk id="26" creationId="{5070F7B0-9E57-061C-18AF-5CCB1DBBA86C}"/>
          </ac:spMkLst>
        </pc:spChg>
      </pc:sldChg>
      <pc:sldChg chg="modSp mod">
        <pc:chgData name="kim minjeong" userId="9b2dcfc327d75c3d" providerId="LiveId" clId="{8A04197B-FA45-484D-A6D9-53631D975504}" dt="2022-09-27T22:31:23.670" v="3" actId="2711"/>
        <pc:sldMkLst>
          <pc:docMk/>
          <pc:sldMk cId="0" sldId="281"/>
        </pc:sldMkLst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2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2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3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4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5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6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7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8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19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22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15.713" v="2" actId="1076"/>
          <ac:spMkLst>
            <pc:docMk/>
            <pc:sldMk cId="0" sldId="281"/>
            <ac:spMk id="23" creationId="{00000000-0000-0000-0000-000000000000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36" creationId="{D07E0B73-A0F5-BDF1-9378-8B8F466D41B3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37" creationId="{03ECDEDB-A3B3-FBDD-DFBE-117C901CBB94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38" creationId="{5E4C9ECC-3E83-7784-CD07-3E337C48DC94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39" creationId="{7AEE65EE-1235-981F-652C-9DE5C61A759E}"/>
          </ac:spMkLst>
        </pc:spChg>
        <pc:spChg chg="mod">
          <ac:chgData name="kim minjeong" userId="9b2dcfc327d75c3d" providerId="LiveId" clId="{8A04197B-FA45-484D-A6D9-53631D975504}" dt="2022-09-27T22:31:23.670" v="3" actId="2711"/>
          <ac:spMkLst>
            <pc:docMk/>
            <pc:sldMk cId="0" sldId="281"/>
            <ac:spMk id="40" creationId="{B32FACE9-6FB1-5067-AE02-27E42E9C0018}"/>
          </ac:spMkLst>
        </pc:spChg>
      </pc:sldChg>
      <pc:sldChg chg="ord">
        <pc:chgData name="kim minjeong" userId="9b2dcfc327d75c3d" providerId="LiveId" clId="{8A04197B-FA45-484D-A6D9-53631D975504}" dt="2022-09-28T04:37:26.692" v="10"/>
        <pc:sldMkLst>
          <pc:docMk/>
          <pc:sldMk cId="2656872417" sldId="292"/>
        </pc:sldMkLst>
      </pc:sldChg>
    </pc:docChg>
  </pc:docChgLst>
  <pc:docChgLst>
    <pc:chgData name="kim minjeong" userId="9b2dcfc327d75c3d" providerId="LiveId" clId="{7DC33988-49A7-47C2-B2AE-AEF5C27B2231}"/>
    <pc:docChg chg="undo redo custSel addSld delSld modSld">
      <pc:chgData name="kim minjeong" userId="9b2dcfc327d75c3d" providerId="LiveId" clId="{7DC33988-49A7-47C2-B2AE-AEF5C27B2231}" dt="2022-09-27T22:16:54.321" v="4312" actId="20577"/>
      <pc:docMkLst>
        <pc:docMk/>
      </pc:docMkLst>
      <pc:sldChg chg="modSp mod">
        <pc:chgData name="kim minjeong" userId="9b2dcfc327d75c3d" providerId="LiveId" clId="{7DC33988-49A7-47C2-B2AE-AEF5C27B2231}" dt="2022-09-27T20:41:05.161" v="1513" actId="20577"/>
        <pc:sldMkLst>
          <pc:docMk/>
          <pc:sldMk cId="3171575453" sldId="270"/>
        </pc:sldMkLst>
        <pc:spChg chg="mod">
          <ac:chgData name="kim minjeong" userId="9b2dcfc327d75c3d" providerId="LiveId" clId="{7DC33988-49A7-47C2-B2AE-AEF5C27B2231}" dt="2022-09-27T20:41:05.161" v="1513" actId="20577"/>
          <ac:spMkLst>
            <pc:docMk/>
            <pc:sldMk cId="3171575453" sldId="270"/>
            <ac:spMk id="2" creationId="{5F9E509A-8362-F35E-D569-27D183443F20}"/>
          </ac:spMkLst>
        </pc:spChg>
      </pc:sldChg>
      <pc:sldChg chg="addSp delSp modSp mod">
        <pc:chgData name="kim minjeong" userId="9b2dcfc327d75c3d" providerId="LiveId" clId="{7DC33988-49A7-47C2-B2AE-AEF5C27B2231}" dt="2022-09-27T22:14:19.989" v="4145"/>
        <pc:sldMkLst>
          <pc:docMk/>
          <pc:sldMk cId="2468163622" sldId="276"/>
        </pc:sldMkLst>
        <pc:spChg chg="mod">
          <ac:chgData name="kim minjeong" userId="9b2dcfc327d75c3d" providerId="LiveId" clId="{7DC33988-49A7-47C2-B2AE-AEF5C27B2231}" dt="2022-09-27T20:41:22.499" v="1521" actId="20577"/>
          <ac:spMkLst>
            <pc:docMk/>
            <pc:sldMk cId="2468163622" sldId="276"/>
            <ac:spMk id="2" creationId="{E5D3D705-EA3A-1D60-F09B-730CC19530EB}"/>
          </ac:spMkLst>
        </pc:spChg>
        <pc:spChg chg="mod">
          <ac:chgData name="kim minjeong" userId="9b2dcfc327d75c3d" providerId="LiveId" clId="{7DC33988-49A7-47C2-B2AE-AEF5C27B2231}" dt="2022-09-27T18:58:17.321" v="970" actId="1038"/>
          <ac:spMkLst>
            <pc:docMk/>
            <pc:sldMk cId="2468163622" sldId="276"/>
            <ac:spMk id="11" creationId="{E029EFC6-B6B9-C457-5DD8-828D288A373B}"/>
          </ac:spMkLst>
        </pc:spChg>
        <pc:spChg chg="add mod">
          <ac:chgData name="kim minjeong" userId="9b2dcfc327d75c3d" providerId="LiveId" clId="{7DC33988-49A7-47C2-B2AE-AEF5C27B2231}" dt="2022-09-27T18:52:44.503" v="698"/>
          <ac:spMkLst>
            <pc:docMk/>
            <pc:sldMk cId="2468163622" sldId="276"/>
            <ac:spMk id="21" creationId="{C503AB4E-E59F-59B0-A63A-D12AFFF9BD32}"/>
          </ac:spMkLst>
        </pc:spChg>
        <pc:spChg chg="add mod">
          <ac:chgData name="kim minjeong" userId="9b2dcfc327d75c3d" providerId="LiveId" clId="{7DC33988-49A7-47C2-B2AE-AEF5C27B2231}" dt="2022-09-27T22:09:45.845" v="3573"/>
          <ac:spMkLst>
            <pc:docMk/>
            <pc:sldMk cId="2468163622" sldId="276"/>
            <ac:spMk id="25" creationId="{DF05DC31-90BB-C968-15EE-D56E914D3A56}"/>
          </ac:spMkLst>
        </pc:spChg>
        <pc:spChg chg="add mod">
          <ac:chgData name="kim minjeong" userId="9b2dcfc327d75c3d" providerId="LiveId" clId="{7DC33988-49A7-47C2-B2AE-AEF5C27B2231}" dt="2022-09-27T22:10:19.885" v="3717"/>
          <ac:spMkLst>
            <pc:docMk/>
            <pc:sldMk cId="2468163622" sldId="276"/>
            <ac:spMk id="26" creationId="{175F9F13-8700-E0EF-19EE-BD55276FB30A}"/>
          </ac:spMkLst>
        </pc:spChg>
        <pc:spChg chg="add mod">
          <ac:chgData name="kim minjeong" userId="9b2dcfc327d75c3d" providerId="LiveId" clId="{7DC33988-49A7-47C2-B2AE-AEF5C27B2231}" dt="2022-09-27T22:14:19.989" v="4145"/>
          <ac:spMkLst>
            <pc:docMk/>
            <pc:sldMk cId="2468163622" sldId="276"/>
            <ac:spMk id="33" creationId="{B3A525E4-FD36-C490-D019-AD9D33275F86}"/>
          </ac:spMkLst>
        </pc:spChg>
        <pc:spChg chg="add mod">
          <ac:chgData name="kim minjeong" userId="9b2dcfc327d75c3d" providerId="LiveId" clId="{7DC33988-49A7-47C2-B2AE-AEF5C27B2231}" dt="2022-09-27T22:10:43.198" v="3786"/>
          <ac:spMkLst>
            <pc:docMk/>
            <pc:sldMk cId="2468163622" sldId="276"/>
            <ac:spMk id="34" creationId="{0BE09894-F0EC-701A-FC71-96A92D25AD19}"/>
          </ac:spMkLst>
        </pc:spChg>
        <pc:spChg chg="add mod">
          <ac:chgData name="kim minjeong" userId="9b2dcfc327d75c3d" providerId="LiveId" clId="{7DC33988-49A7-47C2-B2AE-AEF5C27B2231}" dt="2022-09-27T22:11:10.799" v="3831"/>
          <ac:spMkLst>
            <pc:docMk/>
            <pc:sldMk cId="2468163622" sldId="276"/>
            <ac:spMk id="35" creationId="{F0A27060-9531-2E31-401A-9B59E05D5008}"/>
          </ac:spMkLst>
        </pc:spChg>
        <pc:picChg chg="add mod">
          <ac:chgData name="kim minjeong" userId="9b2dcfc327d75c3d" providerId="LiveId" clId="{7DC33988-49A7-47C2-B2AE-AEF5C27B2231}" dt="2022-09-27T18:50:30.777" v="377" actId="1076"/>
          <ac:picMkLst>
            <pc:docMk/>
            <pc:sldMk cId="2468163622" sldId="276"/>
            <ac:picMk id="4" creationId="{6A6483C9-7E93-7A4C-F6CF-256C401B0EDE}"/>
          </ac:picMkLst>
        </pc:picChg>
        <pc:picChg chg="add mod">
          <ac:chgData name="kim minjeong" userId="9b2dcfc327d75c3d" providerId="LiveId" clId="{7DC33988-49A7-47C2-B2AE-AEF5C27B2231}" dt="2022-09-27T18:52:52.173" v="713" actId="1036"/>
          <ac:picMkLst>
            <pc:docMk/>
            <pc:sldMk cId="2468163622" sldId="276"/>
            <ac:picMk id="6" creationId="{093ABEEA-E2B5-0DFA-6E00-16F24EEEEEC7}"/>
          </ac:picMkLst>
        </pc:picChg>
        <pc:picChg chg="add mod">
          <ac:chgData name="kim minjeong" userId="9b2dcfc327d75c3d" providerId="LiveId" clId="{7DC33988-49A7-47C2-B2AE-AEF5C27B2231}" dt="2022-09-27T18:52:50.078" v="709" actId="1036"/>
          <ac:picMkLst>
            <pc:docMk/>
            <pc:sldMk cId="2468163622" sldId="276"/>
            <ac:picMk id="7" creationId="{66520179-9395-B0A7-8272-A7C1C291D0F0}"/>
          </ac:picMkLst>
        </pc:picChg>
        <pc:picChg chg="add del mod">
          <ac:chgData name="kim minjeong" userId="9b2dcfc327d75c3d" providerId="LiveId" clId="{7DC33988-49A7-47C2-B2AE-AEF5C27B2231}" dt="2022-09-27T18:50:56.187" v="387"/>
          <ac:picMkLst>
            <pc:docMk/>
            <pc:sldMk cId="2468163622" sldId="276"/>
            <ac:picMk id="18" creationId="{E48F43B6-2EAA-D33B-D956-ADDDEA398C4A}"/>
          </ac:picMkLst>
        </pc:picChg>
        <pc:picChg chg="del">
          <ac:chgData name="kim minjeong" userId="9b2dcfc327d75c3d" providerId="LiveId" clId="{7DC33988-49A7-47C2-B2AE-AEF5C27B2231}" dt="2022-09-27T20:57:51.748" v="1613" actId="478"/>
          <ac:picMkLst>
            <pc:docMk/>
            <pc:sldMk cId="2468163622" sldId="276"/>
            <ac:picMk id="19" creationId="{0C28DD85-4208-F0CE-9F71-10F8D52B06D8}"/>
          </ac:picMkLst>
        </pc:picChg>
        <pc:picChg chg="del">
          <ac:chgData name="kim minjeong" userId="9b2dcfc327d75c3d" providerId="LiveId" clId="{7DC33988-49A7-47C2-B2AE-AEF5C27B2231}" dt="2022-09-27T20:57:59.182" v="1615" actId="478"/>
          <ac:picMkLst>
            <pc:docMk/>
            <pc:sldMk cId="2468163622" sldId="276"/>
            <ac:picMk id="23" creationId="{944C3B9A-89CE-528F-F752-6228677F6C4A}"/>
          </ac:picMkLst>
        </pc:picChg>
        <pc:picChg chg="add del mod">
          <ac:chgData name="kim minjeong" userId="9b2dcfc327d75c3d" providerId="LiveId" clId="{7DC33988-49A7-47C2-B2AE-AEF5C27B2231}" dt="2022-09-27T20:57:49.068" v="1612" actId="478"/>
          <ac:picMkLst>
            <pc:docMk/>
            <pc:sldMk cId="2468163622" sldId="276"/>
            <ac:picMk id="27" creationId="{644CCC4C-0206-8435-8736-EF87D627A132}"/>
          </ac:picMkLst>
        </pc:picChg>
        <pc:picChg chg="add mod">
          <ac:chgData name="kim minjeong" userId="9b2dcfc327d75c3d" providerId="LiveId" clId="{7DC33988-49A7-47C2-B2AE-AEF5C27B2231}" dt="2022-09-27T20:57:55.177" v="1614"/>
          <ac:picMkLst>
            <pc:docMk/>
            <pc:sldMk cId="2468163622" sldId="276"/>
            <ac:picMk id="28" creationId="{9550965D-492C-B5F5-F544-FF1FACA6B07D}"/>
          </ac:picMkLst>
        </pc:picChg>
        <pc:picChg chg="add mod">
          <ac:chgData name="kim minjeong" userId="9b2dcfc327d75c3d" providerId="LiveId" clId="{7DC33988-49A7-47C2-B2AE-AEF5C27B2231}" dt="2022-09-27T20:57:59.513" v="1616"/>
          <ac:picMkLst>
            <pc:docMk/>
            <pc:sldMk cId="2468163622" sldId="276"/>
            <ac:picMk id="29" creationId="{A57CA465-7C83-FD87-1B59-F08984AD4CCC}"/>
          </ac:picMkLst>
        </pc:picChg>
        <pc:picChg chg="add mod">
          <ac:chgData name="kim minjeong" userId="9b2dcfc327d75c3d" providerId="LiveId" clId="{7DC33988-49A7-47C2-B2AE-AEF5C27B2231}" dt="2022-09-27T21:25:10.283" v="2552" actId="1076"/>
          <ac:picMkLst>
            <pc:docMk/>
            <pc:sldMk cId="2468163622" sldId="276"/>
            <ac:picMk id="30" creationId="{280B20FC-619D-B3A1-41F0-3FD2EA574069}"/>
          </ac:picMkLst>
        </pc:picChg>
        <pc:picChg chg="add mod">
          <ac:chgData name="kim minjeong" userId="9b2dcfc327d75c3d" providerId="LiveId" clId="{7DC33988-49A7-47C2-B2AE-AEF5C27B2231}" dt="2022-09-27T21:25:15.252" v="2554" actId="1076"/>
          <ac:picMkLst>
            <pc:docMk/>
            <pc:sldMk cId="2468163622" sldId="276"/>
            <ac:picMk id="31" creationId="{24BC83B3-BBC5-A804-0D79-445262C0D185}"/>
          </ac:picMkLst>
        </pc:picChg>
        <pc:picChg chg="add mod">
          <ac:chgData name="kim minjeong" userId="9b2dcfc327d75c3d" providerId="LiveId" clId="{7DC33988-49A7-47C2-B2AE-AEF5C27B2231}" dt="2022-09-27T21:25:18.875" v="2556" actId="1076"/>
          <ac:picMkLst>
            <pc:docMk/>
            <pc:sldMk cId="2468163622" sldId="276"/>
            <ac:picMk id="32" creationId="{F33E4A61-ADE6-4FA2-623E-0EC8E4D521AE}"/>
          </ac:picMkLst>
        </pc:picChg>
      </pc:sldChg>
      <pc:sldChg chg="addSp modSp mod modAnim">
        <pc:chgData name="kim minjeong" userId="9b2dcfc327d75c3d" providerId="LiveId" clId="{7DC33988-49A7-47C2-B2AE-AEF5C27B2231}" dt="2022-09-27T22:08:47.644" v="3500" actId="1076"/>
        <pc:sldMkLst>
          <pc:docMk/>
          <pc:sldMk cId="2335047039" sldId="278"/>
        </pc:sldMkLst>
        <pc:picChg chg="add mod">
          <ac:chgData name="kim minjeong" userId="9b2dcfc327d75c3d" providerId="LiveId" clId="{7DC33988-49A7-47C2-B2AE-AEF5C27B2231}" dt="2022-09-27T22:08:47.644" v="3500" actId="1076"/>
          <ac:picMkLst>
            <pc:docMk/>
            <pc:sldMk cId="2335047039" sldId="278"/>
            <ac:picMk id="3" creationId="{CE7A92B3-4E45-04BA-D433-942C12EBBF0B}"/>
          </ac:picMkLst>
        </pc:picChg>
      </pc:sldChg>
      <pc:sldChg chg="modSp mod">
        <pc:chgData name="kim minjeong" userId="9b2dcfc327d75c3d" providerId="LiveId" clId="{7DC33988-49A7-47C2-B2AE-AEF5C27B2231}" dt="2022-09-27T20:41:26.285" v="1523" actId="20577"/>
        <pc:sldMkLst>
          <pc:docMk/>
          <pc:sldMk cId="3326459718" sldId="280"/>
        </pc:sldMkLst>
        <pc:spChg chg="mod">
          <ac:chgData name="kim minjeong" userId="9b2dcfc327d75c3d" providerId="LiveId" clId="{7DC33988-49A7-47C2-B2AE-AEF5C27B2231}" dt="2022-09-27T20:41:26.285" v="1523" actId="20577"/>
          <ac:spMkLst>
            <pc:docMk/>
            <pc:sldMk cId="3326459718" sldId="280"/>
            <ac:spMk id="2" creationId="{5F9E509A-8362-F35E-D569-27D183443F20}"/>
          </ac:spMkLst>
        </pc:spChg>
      </pc:sldChg>
      <pc:sldChg chg="modSp mod">
        <pc:chgData name="kim minjeong" userId="9b2dcfc327d75c3d" providerId="LiveId" clId="{7DC33988-49A7-47C2-B2AE-AEF5C27B2231}" dt="2022-09-27T22:14:37.121" v="4166" actId="20577"/>
        <pc:sldMkLst>
          <pc:docMk/>
          <pc:sldMk cId="0" sldId="281"/>
        </pc:sldMkLst>
        <pc:spChg chg="mod">
          <ac:chgData name="kim minjeong" userId="9b2dcfc327d75c3d" providerId="LiveId" clId="{7DC33988-49A7-47C2-B2AE-AEF5C27B2231}" dt="2022-09-27T22:14:37.121" v="4166" actId="20577"/>
          <ac:spMkLst>
            <pc:docMk/>
            <pc:sldMk cId="0" sldId="281"/>
            <ac:spMk id="39" creationId="{7AEE65EE-1235-981F-652C-9DE5C61A759E}"/>
          </ac:spMkLst>
        </pc:spChg>
      </pc:sldChg>
      <pc:sldChg chg="modSp mod">
        <pc:chgData name="kim minjeong" userId="9b2dcfc327d75c3d" providerId="LiveId" clId="{7DC33988-49A7-47C2-B2AE-AEF5C27B2231}" dt="2022-09-27T20:41:10.951" v="1519" actId="20577"/>
        <pc:sldMkLst>
          <pc:docMk/>
          <pc:sldMk cId="292239830" sldId="284"/>
        </pc:sldMkLst>
        <pc:spChg chg="mod">
          <ac:chgData name="kim minjeong" userId="9b2dcfc327d75c3d" providerId="LiveId" clId="{7DC33988-49A7-47C2-B2AE-AEF5C27B2231}" dt="2022-09-27T20:41:10.951" v="1519" actId="20577"/>
          <ac:spMkLst>
            <pc:docMk/>
            <pc:sldMk cId="292239830" sldId="284"/>
            <ac:spMk id="2" creationId="{5F9E509A-8362-F35E-D569-27D183443F20}"/>
          </ac:spMkLst>
        </pc:spChg>
      </pc:sldChg>
      <pc:sldChg chg="modSp mod">
        <pc:chgData name="kim minjeong" userId="9b2dcfc327d75c3d" providerId="LiveId" clId="{7DC33988-49A7-47C2-B2AE-AEF5C27B2231}" dt="2022-09-27T20:40:58.393" v="1509" actId="20577"/>
        <pc:sldMkLst>
          <pc:docMk/>
          <pc:sldMk cId="3112968107" sldId="287"/>
        </pc:sldMkLst>
        <pc:spChg chg="mod">
          <ac:chgData name="kim minjeong" userId="9b2dcfc327d75c3d" providerId="LiveId" clId="{7DC33988-49A7-47C2-B2AE-AEF5C27B2231}" dt="2022-09-27T20:40:58.393" v="1509" actId="20577"/>
          <ac:spMkLst>
            <pc:docMk/>
            <pc:sldMk cId="3112968107" sldId="287"/>
            <ac:spMk id="2" creationId="{5F9E509A-8362-F35E-D569-27D183443F20}"/>
          </ac:spMkLst>
        </pc:spChg>
      </pc:sldChg>
      <pc:sldChg chg="modSp mod">
        <pc:chgData name="kim minjeong" userId="9b2dcfc327d75c3d" providerId="LiveId" clId="{7DC33988-49A7-47C2-B2AE-AEF5C27B2231}" dt="2022-09-27T20:40:46.624" v="1503" actId="20577"/>
        <pc:sldMkLst>
          <pc:docMk/>
          <pc:sldMk cId="1714474011" sldId="289"/>
        </pc:sldMkLst>
        <pc:spChg chg="mod">
          <ac:chgData name="kim minjeong" userId="9b2dcfc327d75c3d" providerId="LiveId" clId="{7DC33988-49A7-47C2-B2AE-AEF5C27B2231}" dt="2022-09-27T20:40:46.624" v="1503" actId="20577"/>
          <ac:spMkLst>
            <pc:docMk/>
            <pc:sldMk cId="1714474011" sldId="289"/>
            <ac:spMk id="5" creationId="{E714E33B-7852-EBD5-4363-5BE72FD1CB41}"/>
          </ac:spMkLst>
        </pc:spChg>
      </pc:sldChg>
      <pc:sldChg chg="addSp delSp modSp add del mod">
        <pc:chgData name="kim minjeong" userId="9b2dcfc327d75c3d" providerId="LiveId" clId="{7DC33988-49A7-47C2-B2AE-AEF5C27B2231}" dt="2022-09-27T20:52:38.801" v="1602" actId="1076"/>
        <pc:sldMkLst>
          <pc:docMk/>
          <pc:sldMk cId="265764851" sldId="291"/>
        </pc:sldMkLst>
        <pc:spChg chg="mod">
          <ac:chgData name="kim minjeong" userId="9b2dcfc327d75c3d" providerId="LiveId" clId="{7DC33988-49A7-47C2-B2AE-AEF5C27B2231}" dt="2022-09-27T20:40:22.575" v="1488" actId="20577"/>
          <ac:spMkLst>
            <pc:docMk/>
            <pc:sldMk cId="265764851" sldId="291"/>
            <ac:spMk id="2" creationId="{5F9E509A-8362-F35E-D569-27D183443F20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11" creationId="{F7256D80-6C46-1C77-1DA3-1995A8846FE1}"/>
          </ac:spMkLst>
        </pc:spChg>
        <pc:spChg chg="mod">
          <ac:chgData name="kim minjeong" userId="9b2dcfc327d75c3d" providerId="LiveId" clId="{7DC33988-49A7-47C2-B2AE-AEF5C27B2231}" dt="2022-09-27T20:51:21.053" v="1574" actId="368"/>
          <ac:spMkLst>
            <pc:docMk/>
            <pc:sldMk cId="265764851" sldId="291"/>
            <ac:spMk id="13" creationId="{1478AF58-F753-0901-F9F1-6005DF9DEAD8}"/>
          </ac:spMkLst>
        </pc:spChg>
        <pc:spChg chg="mod">
          <ac:chgData name="kim minjeong" userId="9b2dcfc327d75c3d" providerId="LiveId" clId="{7DC33988-49A7-47C2-B2AE-AEF5C27B2231}" dt="2022-09-27T20:49:35.246" v="1549" actId="20577"/>
          <ac:spMkLst>
            <pc:docMk/>
            <pc:sldMk cId="265764851" sldId="291"/>
            <ac:spMk id="17" creationId="{3D9586AD-6EBB-CAC6-4F89-1342D4ACC34E}"/>
          </ac:spMkLst>
        </pc:spChg>
        <pc:spChg chg="mod">
          <ac:chgData name="kim minjeong" userId="9b2dcfc327d75c3d" providerId="LiveId" clId="{7DC33988-49A7-47C2-B2AE-AEF5C27B2231}" dt="2022-09-27T20:50:14.426" v="1558" actId="1076"/>
          <ac:spMkLst>
            <pc:docMk/>
            <pc:sldMk cId="265764851" sldId="291"/>
            <ac:spMk id="18" creationId="{827DF7A7-F330-A473-98D9-60CCB639C7BA}"/>
          </ac:spMkLst>
        </pc:spChg>
        <pc:spChg chg="mod">
          <ac:chgData name="kim minjeong" userId="9b2dcfc327d75c3d" providerId="LiveId" clId="{7DC33988-49A7-47C2-B2AE-AEF5C27B2231}" dt="2022-09-27T20:50:49.466" v="1566" actId="1076"/>
          <ac:spMkLst>
            <pc:docMk/>
            <pc:sldMk cId="265764851" sldId="291"/>
            <ac:spMk id="19" creationId="{FD5AA389-1830-92DF-2759-9D9EA2ECA5E1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23" creationId="{93CCC89B-BF2D-48D3-7803-03BE2DC1FF7D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26" creationId="{6171CECF-CAF8-FBB5-768C-DC2B418F63C7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28" creationId="{C3D32706-3AD5-A379-412C-A4E5940E49ED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1" creationId="{E749C10B-085C-2110-B3F2-B02D7A6657E9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2" creationId="{66042D72-5F7D-D2D0-61D5-83FA89E1C1ED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3" creationId="{025625B5-86AC-37C2-CAE2-4EA7B1B62E83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4" creationId="{2F0225D4-2B3B-4D3F-1059-8F3BE543899D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5" creationId="{695DB203-6665-4104-058F-BFA26C33FE68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6" creationId="{A8D3BABE-7646-8037-6320-1996441F6883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7" creationId="{21A371E6-8373-36EB-8B73-CB20BAEB3BED}"/>
          </ac:spMkLst>
        </pc:spChg>
        <pc:spChg chg="mod">
          <ac:chgData name="kim minjeong" userId="9b2dcfc327d75c3d" providerId="LiveId" clId="{7DC33988-49A7-47C2-B2AE-AEF5C27B2231}" dt="2022-09-27T20:37:57.427" v="1473"/>
          <ac:spMkLst>
            <pc:docMk/>
            <pc:sldMk cId="265764851" sldId="291"/>
            <ac:spMk id="38" creationId="{0DF3453D-DD8F-31E9-4AFC-8886EA6A5236}"/>
          </ac:spMkLst>
        </pc:spChg>
        <pc:spChg chg="add mod">
          <ac:chgData name="kim minjeong" userId="9b2dcfc327d75c3d" providerId="LiveId" clId="{7DC33988-49A7-47C2-B2AE-AEF5C27B2231}" dt="2022-09-27T20:52:26.809" v="1599" actId="1076"/>
          <ac:spMkLst>
            <pc:docMk/>
            <pc:sldMk cId="265764851" sldId="291"/>
            <ac:spMk id="42" creationId="{62A3510F-9FFA-485C-9018-BDBC6D2AA038}"/>
          </ac:spMkLst>
        </pc:spChg>
        <pc:spChg chg="add mod">
          <ac:chgData name="kim minjeong" userId="9b2dcfc327d75c3d" providerId="LiveId" clId="{7DC33988-49A7-47C2-B2AE-AEF5C27B2231}" dt="2022-09-27T20:52:38.801" v="1602" actId="1076"/>
          <ac:spMkLst>
            <pc:docMk/>
            <pc:sldMk cId="265764851" sldId="291"/>
            <ac:spMk id="43" creationId="{55D8C80E-B02E-057A-E02D-333E159BDC1D}"/>
          </ac:spMkLst>
        </pc:spChg>
        <pc:spChg chg="add mod">
          <ac:chgData name="kim minjeong" userId="9b2dcfc327d75c3d" providerId="LiveId" clId="{7DC33988-49A7-47C2-B2AE-AEF5C27B2231}" dt="2022-09-27T20:52:31.505" v="1600" actId="1076"/>
          <ac:spMkLst>
            <pc:docMk/>
            <pc:sldMk cId="265764851" sldId="291"/>
            <ac:spMk id="44" creationId="{EA0895AA-0E53-F13D-DC0F-EF490119285D}"/>
          </ac:spMkLst>
        </pc:spChg>
        <pc:spChg chg="add mod">
          <ac:chgData name="kim minjeong" userId="9b2dcfc327d75c3d" providerId="LiveId" clId="{7DC33988-49A7-47C2-B2AE-AEF5C27B2231}" dt="2022-09-27T20:52:35.769" v="1601" actId="1076"/>
          <ac:spMkLst>
            <pc:docMk/>
            <pc:sldMk cId="265764851" sldId="291"/>
            <ac:spMk id="45" creationId="{E2EB3F36-DB5B-387D-26CC-ED632E80F006}"/>
          </ac:spMkLst>
        </pc:spChg>
        <pc:grpChg chg="add mod">
          <ac:chgData name="kim minjeong" userId="9b2dcfc327d75c3d" providerId="LiveId" clId="{7DC33988-49A7-47C2-B2AE-AEF5C27B2231}" dt="2022-09-27T20:52:22.330" v="1598" actId="1076"/>
          <ac:grpSpMkLst>
            <pc:docMk/>
            <pc:sldMk cId="265764851" sldId="291"/>
            <ac:grpSpMk id="3" creationId="{D5655FB3-5F76-16ED-6FD0-0EED07E692C7}"/>
          </ac:grpSpMkLst>
        </pc:grpChg>
        <pc:grpChg chg="mod">
          <ac:chgData name="kim minjeong" userId="9b2dcfc327d75c3d" providerId="LiveId" clId="{7DC33988-49A7-47C2-B2AE-AEF5C27B2231}" dt="2022-09-27T20:37:57.427" v="1473"/>
          <ac:grpSpMkLst>
            <pc:docMk/>
            <pc:sldMk cId="265764851" sldId="291"/>
            <ac:grpSpMk id="4" creationId="{EA04E947-98C3-C858-9339-C6A4559DCE3B}"/>
          </ac:grpSpMkLst>
        </pc:grpChg>
        <pc:grpChg chg="mod">
          <ac:chgData name="kim minjeong" userId="9b2dcfc327d75c3d" providerId="LiveId" clId="{7DC33988-49A7-47C2-B2AE-AEF5C27B2231}" dt="2022-09-27T20:37:57.427" v="1473"/>
          <ac:grpSpMkLst>
            <pc:docMk/>
            <pc:sldMk cId="265764851" sldId="291"/>
            <ac:grpSpMk id="9" creationId="{3AA7A70E-9C79-6B64-7F7E-A7B759C09E8C}"/>
          </ac:grpSpMkLst>
        </pc:grpChg>
        <pc:grpChg chg="mod">
          <ac:chgData name="kim minjeong" userId="9b2dcfc327d75c3d" providerId="LiveId" clId="{7DC33988-49A7-47C2-B2AE-AEF5C27B2231}" dt="2022-09-27T20:37:57.427" v="1473"/>
          <ac:grpSpMkLst>
            <pc:docMk/>
            <pc:sldMk cId="265764851" sldId="291"/>
            <ac:grpSpMk id="10" creationId="{1C136C25-7522-207C-D933-6AA693ECA803}"/>
          </ac:grpSpMkLst>
        </pc:grpChg>
        <pc:grpChg chg="mod">
          <ac:chgData name="kim minjeong" userId="9b2dcfc327d75c3d" providerId="LiveId" clId="{7DC33988-49A7-47C2-B2AE-AEF5C27B2231}" dt="2022-09-27T20:37:57.427" v="1473"/>
          <ac:grpSpMkLst>
            <pc:docMk/>
            <pc:sldMk cId="265764851" sldId="291"/>
            <ac:grpSpMk id="30" creationId="{5F6D3781-345B-7913-5A2C-A47D5FC35932}"/>
          </ac:grpSpMkLst>
        </pc:grpChg>
        <pc:picChg chg="mod">
          <ac:chgData name="kim minjeong" userId="9b2dcfc327d75c3d" providerId="LiveId" clId="{7DC33988-49A7-47C2-B2AE-AEF5C27B2231}" dt="2022-09-27T20:37:57.427" v="1473"/>
          <ac:picMkLst>
            <pc:docMk/>
            <pc:sldMk cId="265764851" sldId="291"/>
            <ac:picMk id="5" creationId="{F7064498-33BF-3261-D260-7BFF68805CC0}"/>
          </ac:picMkLst>
        </pc:picChg>
        <pc:picChg chg="mod">
          <ac:chgData name="kim minjeong" userId="9b2dcfc327d75c3d" providerId="LiveId" clId="{7DC33988-49A7-47C2-B2AE-AEF5C27B2231}" dt="2022-09-27T20:37:57.427" v="1473"/>
          <ac:picMkLst>
            <pc:docMk/>
            <pc:sldMk cId="265764851" sldId="291"/>
            <ac:picMk id="6" creationId="{0001CC97-1B6A-E309-E586-79D50B24E376}"/>
          </ac:picMkLst>
        </pc:picChg>
        <pc:picChg chg="mod">
          <ac:chgData name="kim minjeong" userId="9b2dcfc327d75c3d" providerId="LiveId" clId="{7DC33988-49A7-47C2-B2AE-AEF5C27B2231}" dt="2022-09-27T20:37:57.427" v="1473"/>
          <ac:picMkLst>
            <pc:docMk/>
            <pc:sldMk cId="265764851" sldId="291"/>
            <ac:picMk id="7" creationId="{1533944C-9424-1EA0-DDCD-00F4B74F6F62}"/>
          </ac:picMkLst>
        </pc:picChg>
        <pc:picChg chg="mod">
          <ac:chgData name="kim minjeong" userId="9b2dcfc327d75c3d" providerId="LiveId" clId="{7DC33988-49A7-47C2-B2AE-AEF5C27B2231}" dt="2022-09-27T20:37:57.427" v="1473"/>
          <ac:picMkLst>
            <pc:docMk/>
            <pc:sldMk cId="265764851" sldId="291"/>
            <ac:picMk id="8" creationId="{EF9C8A99-1F4F-B549-13E4-96B1EED1EA7E}"/>
          </ac:picMkLst>
        </pc:picChg>
        <pc:picChg chg="mod">
          <ac:chgData name="kim minjeong" userId="9b2dcfc327d75c3d" providerId="LiveId" clId="{7DC33988-49A7-47C2-B2AE-AEF5C27B2231}" dt="2022-09-27T20:40:11.092" v="1484" actId="1076"/>
          <ac:picMkLst>
            <pc:docMk/>
            <pc:sldMk cId="265764851" sldId="291"/>
            <ac:picMk id="29" creationId="{9942AC7C-5F00-8A49-7476-283A599F188E}"/>
          </ac:picMkLst>
        </pc:picChg>
        <pc:picChg chg="del">
          <ac:chgData name="kim minjeong" userId="9b2dcfc327d75c3d" providerId="LiveId" clId="{7DC33988-49A7-47C2-B2AE-AEF5C27B2231}" dt="2022-09-27T20:37:53.800" v="1472" actId="478"/>
          <ac:picMkLst>
            <pc:docMk/>
            <pc:sldMk cId="265764851" sldId="291"/>
            <ac:picMk id="1023" creationId="{9479B0EB-BFD2-9448-6E68-2ABEFD5ED254}"/>
          </ac:picMkLst>
        </pc:pic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12" creationId="{D790E818-FD78-B503-2436-49C01037CCAF}"/>
          </ac:cxnSpMkLst>
        </pc:cxn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14" creationId="{1CF1395B-489D-B8A4-60BE-11EC5C435151}"/>
          </ac:cxnSpMkLst>
        </pc:cxnChg>
        <pc:cxnChg chg="mod">
          <ac:chgData name="kim minjeong" userId="9b2dcfc327d75c3d" providerId="LiveId" clId="{7DC33988-49A7-47C2-B2AE-AEF5C27B2231}" dt="2022-09-27T20:49:46.589" v="1551" actId="14100"/>
          <ac:cxnSpMkLst>
            <pc:docMk/>
            <pc:sldMk cId="265764851" sldId="291"/>
            <ac:cxnSpMk id="15" creationId="{72DCBB6D-1438-5989-AE23-5EDEE0C6FFCB}"/>
          </ac:cxnSpMkLst>
        </pc:cxn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16" creationId="{BF6D56D6-F690-B289-7583-0302DCE4E86E}"/>
          </ac:cxnSpMkLst>
        </pc:cxn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21" creationId="{9F2F9846-B772-C1B6-BEEF-91A7AB2FB5C2}"/>
          </ac:cxnSpMkLst>
        </pc:cxn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25" creationId="{53696822-E68F-AF19-8C94-CC1EF94E4A8E}"/>
          </ac:cxnSpMkLst>
        </pc:cxnChg>
        <pc:cxnChg chg="mod">
          <ac:chgData name="kim minjeong" userId="9b2dcfc327d75c3d" providerId="LiveId" clId="{7DC33988-49A7-47C2-B2AE-AEF5C27B2231}" dt="2022-09-27T20:37:57.427" v="1473"/>
          <ac:cxnSpMkLst>
            <pc:docMk/>
            <pc:sldMk cId="265764851" sldId="291"/>
            <ac:cxnSpMk id="27" creationId="{208F3C88-8ABC-2098-6796-302847DCE40E}"/>
          </ac:cxnSpMkLst>
        </pc:cxnChg>
        <pc:cxnChg chg="add del mod">
          <ac:chgData name="kim minjeong" userId="9b2dcfc327d75c3d" providerId="LiveId" clId="{7DC33988-49A7-47C2-B2AE-AEF5C27B2231}" dt="2022-09-27T20:51:16.022" v="1571" actId="478"/>
          <ac:cxnSpMkLst>
            <pc:docMk/>
            <pc:sldMk cId="265764851" sldId="291"/>
            <ac:cxnSpMk id="41" creationId="{40D0BDB5-8A34-1B4E-42CA-191977CB535E}"/>
          </ac:cxnSpMkLst>
        </pc:cxnChg>
      </pc:sldChg>
      <pc:sldChg chg="addSp delSp modSp mod">
        <pc:chgData name="kim minjeong" userId="9b2dcfc327d75c3d" providerId="LiveId" clId="{7DC33988-49A7-47C2-B2AE-AEF5C27B2231}" dt="2022-09-27T20:40:32.998" v="1497" actId="20577"/>
        <pc:sldMkLst>
          <pc:docMk/>
          <pc:sldMk cId="2656872417" sldId="292"/>
        </pc:sldMkLst>
        <pc:spChg chg="add del mod">
          <ac:chgData name="kim minjeong" userId="9b2dcfc327d75c3d" providerId="LiveId" clId="{7DC33988-49A7-47C2-B2AE-AEF5C27B2231}" dt="2022-09-27T20:40:32.998" v="1497" actId="20577"/>
          <ac:spMkLst>
            <pc:docMk/>
            <pc:sldMk cId="2656872417" sldId="292"/>
            <ac:spMk id="2" creationId="{70F7CE2E-8BD7-F3F5-F608-576B679654F2}"/>
          </ac:spMkLst>
        </pc:spChg>
      </pc:sldChg>
      <pc:sldChg chg="addSp delSp modSp del mod">
        <pc:chgData name="kim minjeong" userId="9b2dcfc327d75c3d" providerId="LiveId" clId="{7DC33988-49A7-47C2-B2AE-AEF5C27B2231}" dt="2022-09-27T21:49:07.672" v="3169" actId="47"/>
        <pc:sldMkLst>
          <pc:docMk/>
          <pc:sldMk cId="2844160948" sldId="293"/>
        </pc:sldMkLst>
        <pc:spChg chg="mod">
          <ac:chgData name="kim minjeong" userId="9b2dcfc327d75c3d" providerId="LiveId" clId="{7DC33988-49A7-47C2-B2AE-AEF5C27B2231}" dt="2022-09-27T20:53:40.725" v="1607" actId="1076"/>
          <ac:spMkLst>
            <pc:docMk/>
            <pc:sldMk cId="2844160948" sldId="293"/>
            <ac:spMk id="2" creationId="{5F9E509A-8362-F35E-D569-27D183443F20}"/>
          </ac:spMkLst>
        </pc:spChg>
        <pc:spChg chg="mod">
          <ac:chgData name="kim minjeong" userId="9b2dcfc327d75c3d" providerId="LiveId" clId="{7DC33988-49A7-47C2-B2AE-AEF5C27B2231}" dt="2022-09-27T21:43:25.194" v="3005" actId="164"/>
          <ac:spMkLst>
            <pc:docMk/>
            <pc:sldMk cId="2844160948" sldId="293"/>
            <ac:spMk id="3" creationId="{0B6A4FC2-21D4-644B-7283-5F0639581271}"/>
          </ac:spMkLst>
        </pc:spChg>
        <pc:spChg chg="mod">
          <ac:chgData name="kim minjeong" userId="9b2dcfc327d75c3d" providerId="LiveId" clId="{7DC33988-49A7-47C2-B2AE-AEF5C27B2231}" dt="2022-09-27T21:46:07.324" v="3055" actId="165"/>
          <ac:spMkLst>
            <pc:docMk/>
            <pc:sldMk cId="2844160948" sldId="293"/>
            <ac:spMk id="4" creationId="{DC200526-A572-F55B-48C3-F61372FF3DB3}"/>
          </ac:spMkLst>
        </pc:spChg>
        <pc:spChg chg="add del mod topLvl">
          <ac:chgData name="kim minjeong" userId="9b2dcfc327d75c3d" providerId="LiveId" clId="{7DC33988-49A7-47C2-B2AE-AEF5C27B2231}" dt="2022-09-27T21:46:10.050" v="3057" actId="478"/>
          <ac:spMkLst>
            <pc:docMk/>
            <pc:sldMk cId="2844160948" sldId="293"/>
            <ac:spMk id="5" creationId="{D9C11D16-0C94-15B0-B490-9F387A375F18}"/>
          </ac:spMkLst>
        </pc:spChg>
        <pc:spChg chg="mod">
          <ac:chgData name="kim minjeong" userId="9b2dcfc327d75c3d" providerId="LiveId" clId="{7DC33988-49A7-47C2-B2AE-AEF5C27B2231}" dt="2022-09-27T21:42:58.352" v="2995" actId="164"/>
          <ac:spMkLst>
            <pc:docMk/>
            <pc:sldMk cId="2844160948" sldId="293"/>
            <ac:spMk id="6" creationId="{D9348F08-4FE3-76F3-3BFE-A047EBC36051}"/>
          </ac:spMkLst>
        </pc:spChg>
        <pc:spChg chg="mod">
          <ac:chgData name="kim minjeong" userId="9b2dcfc327d75c3d" providerId="LiveId" clId="{7DC33988-49A7-47C2-B2AE-AEF5C27B2231}" dt="2022-09-27T21:42:58.352" v="2995" actId="164"/>
          <ac:spMkLst>
            <pc:docMk/>
            <pc:sldMk cId="2844160948" sldId="293"/>
            <ac:spMk id="7" creationId="{078B7F39-6A69-5458-CC15-F63DCC3527DC}"/>
          </ac:spMkLst>
        </pc:spChg>
        <pc:spChg chg="mod">
          <ac:chgData name="kim minjeong" userId="9b2dcfc327d75c3d" providerId="LiveId" clId="{7DC33988-49A7-47C2-B2AE-AEF5C27B2231}" dt="2022-09-27T21:43:21.498" v="3004" actId="1076"/>
          <ac:spMkLst>
            <pc:docMk/>
            <pc:sldMk cId="2844160948" sldId="293"/>
            <ac:spMk id="8" creationId="{F03CE400-EB8E-E047-4FA4-662C27B4CECB}"/>
          </ac:spMkLst>
        </pc:spChg>
        <pc:spChg chg="mod">
          <ac:chgData name="kim minjeong" userId="9b2dcfc327d75c3d" providerId="LiveId" clId="{7DC33988-49A7-47C2-B2AE-AEF5C27B2231}" dt="2022-09-27T21:43:25.194" v="3005" actId="164"/>
          <ac:spMkLst>
            <pc:docMk/>
            <pc:sldMk cId="2844160948" sldId="293"/>
            <ac:spMk id="9" creationId="{0647A4AB-0353-436F-3647-05447F4A13C5}"/>
          </ac:spMkLst>
        </pc:spChg>
        <pc:spChg chg="mod">
          <ac:chgData name="kim minjeong" userId="9b2dcfc327d75c3d" providerId="LiveId" clId="{7DC33988-49A7-47C2-B2AE-AEF5C27B2231}" dt="2022-09-27T21:43:25.194" v="3005" actId="164"/>
          <ac:spMkLst>
            <pc:docMk/>
            <pc:sldMk cId="2844160948" sldId="293"/>
            <ac:spMk id="10" creationId="{13A1DDF5-6DD2-BA67-70D6-C71C86872BAC}"/>
          </ac:spMkLst>
        </pc:spChg>
        <pc:spChg chg="mod">
          <ac:chgData name="kim minjeong" userId="9b2dcfc327d75c3d" providerId="LiveId" clId="{7DC33988-49A7-47C2-B2AE-AEF5C27B2231}" dt="2022-09-27T21:43:25.194" v="3005" actId="164"/>
          <ac:spMkLst>
            <pc:docMk/>
            <pc:sldMk cId="2844160948" sldId="293"/>
            <ac:spMk id="11" creationId="{615DEC53-ED4D-19D4-1843-0C141E016A36}"/>
          </ac:spMkLst>
        </pc:spChg>
        <pc:spChg chg="mod">
          <ac:chgData name="kim minjeong" userId="9b2dcfc327d75c3d" providerId="LiveId" clId="{7DC33988-49A7-47C2-B2AE-AEF5C27B2231}" dt="2022-09-27T21:43:25.194" v="3005" actId="164"/>
          <ac:spMkLst>
            <pc:docMk/>
            <pc:sldMk cId="2844160948" sldId="293"/>
            <ac:spMk id="17" creationId="{82B234E2-0A78-C0E8-714E-AA49EAACF6A2}"/>
          </ac:spMkLst>
        </pc:spChg>
        <pc:grpChg chg="add del mod topLvl">
          <ac:chgData name="kim minjeong" userId="9b2dcfc327d75c3d" providerId="LiveId" clId="{7DC33988-49A7-47C2-B2AE-AEF5C27B2231}" dt="2022-09-27T21:46:10.050" v="3057" actId="478"/>
          <ac:grpSpMkLst>
            <pc:docMk/>
            <pc:sldMk cId="2844160948" sldId="293"/>
            <ac:grpSpMk id="26" creationId="{42118FB7-AF92-6ADE-FB03-58C2AD598D8A}"/>
          </ac:grpSpMkLst>
        </pc:grpChg>
        <pc:grpChg chg="add mod">
          <ac:chgData name="kim minjeong" userId="9b2dcfc327d75c3d" providerId="LiveId" clId="{7DC33988-49A7-47C2-B2AE-AEF5C27B2231}" dt="2022-09-27T21:43:18.794" v="3002" actId="1076"/>
          <ac:grpSpMkLst>
            <pc:docMk/>
            <pc:sldMk cId="2844160948" sldId="293"/>
            <ac:grpSpMk id="27" creationId="{1199BED1-3C97-0054-8869-D60CD007B250}"/>
          </ac:grpSpMkLst>
        </pc:grpChg>
        <pc:grpChg chg="add mod">
          <ac:chgData name="kim minjeong" userId="9b2dcfc327d75c3d" providerId="LiveId" clId="{7DC33988-49A7-47C2-B2AE-AEF5C27B2231}" dt="2022-09-27T21:43:00.354" v="2996" actId="1076"/>
          <ac:grpSpMkLst>
            <pc:docMk/>
            <pc:sldMk cId="2844160948" sldId="293"/>
            <ac:grpSpMk id="28" creationId="{F77755BE-15B8-6B99-5912-9FDC648B4FBB}"/>
          </ac:grpSpMkLst>
        </pc:grpChg>
        <pc:grpChg chg="add mod">
          <ac:chgData name="kim minjeong" userId="9b2dcfc327d75c3d" providerId="LiveId" clId="{7DC33988-49A7-47C2-B2AE-AEF5C27B2231}" dt="2022-09-27T21:43:27.330" v="3006" actId="1076"/>
          <ac:grpSpMkLst>
            <pc:docMk/>
            <pc:sldMk cId="2844160948" sldId="293"/>
            <ac:grpSpMk id="29" creationId="{745D9143-DAC5-0FA6-D326-C610754023BF}"/>
          </ac:grpSpMkLst>
        </pc:grpChg>
        <pc:grpChg chg="add del mod">
          <ac:chgData name="kim minjeong" userId="9b2dcfc327d75c3d" providerId="LiveId" clId="{7DC33988-49A7-47C2-B2AE-AEF5C27B2231}" dt="2022-09-27T21:46:07.324" v="3055" actId="165"/>
          <ac:grpSpMkLst>
            <pc:docMk/>
            <pc:sldMk cId="2844160948" sldId="293"/>
            <ac:grpSpMk id="36" creationId="{456A6EE3-F623-88B5-F70C-3E37EC109EBF}"/>
          </ac:grpSpMkLst>
        </pc:grpChg>
        <pc:picChg chg="mod">
          <ac:chgData name="kim minjeong" userId="9b2dcfc327d75c3d" providerId="LiveId" clId="{7DC33988-49A7-47C2-B2AE-AEF5C27B2231}" dt="2022-09-27T21:46:07.324" v="3055" actId="165"/>
          <ac:picMkLst>
            <pc:docMk/>
            <pc:sldMk cId="2844160948" sldId="293"/>
            <ac:picMk id="14" creationId="{E24458A0-C65C-BBC0-C0F0-AF050F3840E5}"/>
          </ac:picMkLst>
        </pc:picChg>
        <pc:picChg chg="mod">
          <ac:chgData name="kim minjeong" userId="9b2dcfc327d75c3d" providerId="LiveId" clId="{7DC33988-49A7-47C2-B2AE-AEF5C27B2231}" dt="2022-09-27T20:53:54.411" v="1610" actId="164"/>
          <ac:picMkLst>
            <pc:docMk/>
            <pc:sldMk cId="2844160948" sldId="293"/>
            <ac:picMk id="15" creationId="{C2BF72ED-0D71-5E54-AC54-751FAFBD93E9}"/>
          </ac:picMkLst>
        </pc:picChg>
        <pc:picChg chg="mod">
          <ac:chgData name="kim minjeong" userId="9b2dcfc327d75c3d" providerId="LiveId" clId="{7DC33988-49A7-47C2-B2AE-AEF5C27B2231}" dt="2022-09-27T20:53:54.411" v="1610" actId="164"/>
          <ac:picMkLst>
            <pc:docMk/>
            <pc:sldMk cId="2844160948" sldId="293"/>
            <ac:picMk id="16" creationId="{AB6CC99E-A7A9-F93A-B156-C2D50DBBB614}"/>
          </ac:picMkLst>
        </pc:picChg>
        <pc:picChg chg="mod">
          <ac:chgData name="kim minjeong" userId="9b2dcfc327d75c3d" providerId="LiveId" clId="{7DC33988-49A7-47C2-B2AE-AEF5C27B2231}" dt="2022-09-27T21:46:07.324" v="3055" actId="165"/>
          <ac:picMkLst>
            <pc:docMk/>
            <pc:sldMk cId="2844160948" sldId="293"/>
            <ac:picMk id="21" creationId="{625249E8-46C9-AACC-954B-961FD4E13F65}"/>
          </ac:picMkLst>
        </pc:picChg>
        <pc:picChg chg="add del mod">
          <ac:chgData name="kim minjeong" userId="9b2dcfc327d75c3d" providerId="LiveId" clId="{7DC33988-49A7-47C2-B2AE-AEF5C27B2231}" dt="2022-09-27T20:53:44.777" v="1608" actId="478"/>
          <ac:picMkLst>
            <pc:docMk/>
            <pc:sldMk cId="2844160948" sldId="293"/>
            <ac:picMk id="25" creationId="{94E91866-740B-2C7E-28E6-9D01A3CE750D}"/>
          </ac:picMkLst>
        </pc:picChg>
        <pc:picChg chg="add del mod topLvl">
          <ac:chgData name="kim minjeong" userId="9b2dcfc327d75c3d" providerId="LiveId" clId="{7DC33988-49A7-47C2-B2AE-AEF5C27B2231}" dt="2022-09-27T21:46:11.775" v="3058" actId="478"/>
          <ac:picMkLst>
            <pc:docMk/>
            <pc:sldMk cId="2844160948" sldId="293"/>
            <ac:picMk id="31" creationId="{8B41E653-19B3-81E0-7605-CD9ED5156EDB}"/>
          </ac:picMkLst>
        </pc:picChg>
        <pc:picChg chg="add del mod topLvl">
          <ac:chgData name="kim minjeong" userId="9b2dcfc327d75c3d" providerId="LiveId" clId="{7DC33988-49A7-47C2-B2AE-AEF5C27B2231}" dt="2022-09-27T21:46:12.345" v="3059" actId="478"/>
          <ac:picMkLst>
            <pc:docMk/>
            <pc:sldMk cId="2844160948" sldId="293"/>
            <ac:picMk id="33" creationId="{F357F828-38EB-6DE8-A4B4-97DEACCA85C3}"/>
          </ac:picMkLst>
        </pc:picChg>
        <pc:picChg chg="add del mod topLvl">
          <ac:chgData name="kim minjeong" userId="9b2dcfc327d75c3d" providerId="LiveId" clId="{7DC33988-49A7-47C2-B2AE-AEF5C27B2231}" dt="2022-09-27T21:46:13.090" v="3060" actId="478"/>
          <ac:picMkLst>
            <pc:docMk/>
            <pc:sldMk cId="2844160948" sldId="293"/>
            <ac:picMk id="35" creationId="{B1A98791-80EC-A094-FE9D-D7A505FA4B23}"/>
          </ac:picMkLst>
        </pc:picChg>
        <pc:cxnChg chg="mod">
          <ac:chgData name="kim minjeong" userId="9b2dcfc327d75c3d" providerId="LiveId" clId="{7DC33988-49A7-47C2-B2AE-AEF5C27B2231}" dt="2022-09-27T21:43:25.194" v="3005" actId="164"/>
          <ac:cxnSpMkLst>
            <pc:docMk/>
            <pc:sldMk cId="2844160948" sldId="293"/>
            <ac:cxnSpMk id="12" creationId="{2D8DA487-D1BC-CBF3-F767-80D6D09222C0}"/>
          </ac:cxnSpMkLst>
        </pc:cxnChg>
        <pc:cxnChg chg="mod">
          <ac:chgData name="kim minjeong" userId="9b2dcfc327d75c3d" providerId="LiveId" clId="{7DC33988-49A7-47C2-B2AE-AEF5C27B2231}" dt="2022-09-27T21:43:25.194" v="3005" actId="164"/>
          <ac:cxnSpMkLst>
            <pc:docMk/>
            <pc:sldMk cId="2844160948" sldId="293"/>
            <ac:cxnSpMk id="13" creationId="{48E8EE6B-6877-324B-A7A7-8E34578195D3}"/>
          </ac:cxnSpMkLst>
        </pc:cxnChg>
        <pc:cxnChg chg="mod">
          <ac:chgData name="kim minjeong" userId="9b2dcfc327d75c3d" providerId="LiveId" clId="{7DC33988-49A7-47C2-B2AE-AEF5C27B2231}" dt="2022-09-27T21:42:58.352" v="2995" actId="164"/>
          <ac:cxnSpMkLst>
            <pc:docMk/>
            <pc:sldMk cId="2844160948" sldId="293"/>
            <ac:cxnSpMk id="18" creationId="{F8447C16-A2C1-8FF0-3F40-FFED417A4962}"/>
          </ac:cxnSpMkLst>
        </pc:cxnChg>
        <pc:cxnChg chg="mod">
          <ac:chgData name="kim minjeong" userId="9b2dcfc327d75c3d" providerId="LiveId" clId="{7DC33988-49A7-47C2-B2AE-AEF5C27B2231}" dt="2022-09-27T21:42:58.352" v="2995" actId="164"/>
          <ac:cxnSpMkLst>
            <pc:docMk/>
            <pc:sldMk cId="2844160948" sldId="293"/>
            <ac:cxnSpMk id="19" creationId="{A9EF4E97-8DAD-FBFD-78E2-C0A1B4E04D76}"/>
          </ac:cxnSpMkLst>
        </pc:cxnChg>
      </pc:sldChg>
      <pc:sldChg chg="addSp delSp modSp mod">
        <pc:chgData name="kim minjeong" userId="9b2dcfc327d75c3d" providerId="LiveId" clId="{7DC33988-49A7-47C2-B2AE-AEF5C27B2231}" dt="2022-09-27T22:04:14.320" v="3460" actId="13926"/>
        <pc:sldMkLst>
          <pc:docMk/>
          <pc:sldMk cId="137035594" sldId="294"/>
        </pc:sldMkLst>
        <pc:spChg chg="add del mod">
          <ac:chgData name="kim minjeong" userId="9b2dcfc327d75c3d" providerId="LiveId" clId="{7DC33988-49A7-47C2-B2AE-AEF5C27B2231}" dt="2022-09-27T22:03:08.402" v="3423" actId="478"/>
          <ac:spMkLst>
            <pc:docMk/>
            <pc:sldMk cId="137035594" sldId="294"/>
            <ac:spMk id="4" creationId="{C8ECD075-5EC7-4B75-2769-9D24A5D992FE}"/>
          </ac:spMkLst>
        </pc:spChg>
        <pc:spChg chg="add del mod">
          <ac:chgData name="kim minjeong" userId="9b2dcfc327d75c3d" providerId="LiveId" clId="{7DC33988-49A7-47C2-B2AE-AEF5C27B2231}" dt="2022-09-27T22:03:21.666" v="3435" actId="478"/>
          <ac:spMkLst>
            <pc:docMk/>
            <pc:sldMk cId="137035594" sldId="294"/>
            <ac:spMk id="9" creationId="{6A7212B9-335F-8EF5-25A8-786AD86BF1F1}"/>
          </ac:spMkLst>
        </pc:spChg>
        <pc:spChg chg="add mod">
          <ac:chgData name="kim minjeong" userId="9b2dcfc327d75c3d" providerId="LiveId" clId="{7DC33988-49A7-47C2-B2AE-AEF5C27B2231}" dt="2022-09-27T22:03:53.633" v="3458" actId="1036"/>
          <ac:spMkLst>
            <pc:docMk/>
            <pc:sldMk cId="137035594" sldId="294"/>
            <ac:spMk id="10" creationId="{84967B57-3031-0BEF-CDBC-AED5F037CFA9}"/>
          </ac:spMkLst>
        </pc:spChg>
        <pc:spChg chg="add del mod">
          <ac:chgData name="kim minjeong" userId="9b2dcfc327d75c3d" providerId="LiveId" clId="{7DC33988-49A7-47C2-B2AE-AEF5C27B2231}" dt="2022-09-27T22:04:14.320" v="3460" actId="13926"/>
          <ac:spMkLst>
            <pc:docMk/>
            <pc:sldMk cId="137035594" sldId="294"/>
            <ac:spMk id="11" creationId="{8002E199-7153-ADC4-DEDB-94574E384475}"/>
          </ac:spMkLst>
        </pc:spChg>
        <pc:spChg chg="add mod">
          <ac:chgData name="kim minjeong" userId="9b2dcfc327d75c3d" providerId="LiveId" clId="{7DC33988-49A7-47C2-B2AE-AEF5C27B2231}" dt="2022-09-27T22:03:34.637" v="3439" actId="1582"/>
          <ac:spMkLst>
            <pc:docMk/>
            <pc:sldMk cId="137035594" sldId="294"/>
            <ac:spMk id="12" creationId="{AF6AFD83-B7B4-4D1C-A1EF-7625EF1C3705}"/>
          </ac:spMkLst>
        </pc:spChg>
        <pc:picChg chg="add mod">
          <ac:chgData name="kim minjeong" userId="9b2dcfc327d75c3d" providerId="LiveId" clId="{7DC33988-49A7-47C2-B2AE-AEF5C27B2231}" dt="2022-09-27T22:03:13.028" v="3433" actId="1036"/>
          <ac:picMkLst>
            <pc:docMk/>
            <pc:sldMk cId="137035594" sldId="294"/>
            <ac:picMk id="6" creationId="{9717BA48-9F16-3CD0-ACCB-004DA7B7B2BE}"/>
          </ac:picMkLst>
        </pc:picChg>
        <pc:picChg chg="add mod">
          <ac:chgData name="kim minjeong" userId="9b2dcfc327d75c3d" providerId="LiveId" clId="{7DC33988-49A7-47C2-B2AE-AEF5C27B2231}" dt="2022-09-27T22:03:38.004" v="3440" actId="1076"/>
          <ac:picMkLst>
            <pc:docMk/>
            <pc:sldMk cId="137035594" sldId="294"/>
            <ac:picMk id="8" creationId="{7021B5F3-D186-ADF5-84D2-16E7D1BDF796}"/>
          </ac:picMkLst>
        </pc:picChg>
      </pc:sldChg>
      <pc:sldChg chg="addSp delSp modSp mod">
        <pc:chgData name="kim minjeong" userId="9b2dcfc327d75c3d" providerId="LiveId" clId="{7DC33988-49A7-47C2-B2AE-AEF5C27B2231}" dt="2022-09-27T22:16:54.321" v="4312" actId="20577"/>
        <pc:sldMkLst>
          <pc:docMk/>
          <pc:sldMk cId="3520672781" sldId="295"/>
        </pc:sldMkLst>
        <pc:spChg chg="mod">
          <ac:chgData name="kim minjeong" userId="9b2dcfc327d75c3d" providerId="LiveId" clId="{7DC33988-49A7-47C2-B2AE-AEF5C27B2231}" dt="2022-09-27T20:40:05.857" v="1482" actId="20577"/>
          <ac:spMkLst>
            <pc:docMk/>
            <pc:sldMk cId="3520672781" sldId="295"/>
            <ac:spMk id="2" creationId="{70F7CE2E-8BD7-F3F5-F608-576B679654F2}"/>
          </ac:spMkLst>
        </pc:spChg>
        <pc:spChg chg="mod">
          <ac:chgData name="kim minjeong" userId="9b2dcfc327d75c3d" providerId="LiveId" clId="{7DC33988-49A7-47C2-B2AE-AEF5C27B2231}" dt="2022-09-27T18:33:49.283" v="23" actId="20577"/>
          <ac:spMkLst>
            <pc:docMk/>
            <pc:sldMk cId="3520672781" sldId="295"/>
            <ac:spMk id="3" creationId="{4D51D523-47A6-66A8-58A9-743373020B40}"/>
          </ac:spMkLst>
        </pc:spChg>
        <pc:spChg chg="mod">
          <ac:chgData name="kim minjeong" userId="9b2dcfc327d75c3d" providerId="LiveId" clId="{7DC33988-49A7-47C2-B2AE-AEF5C27B2231}" dt="2022-09-27T18:12:45.188" v="1" actId="1037"/>
          <ac:spMkLst>
            <pc:docMk/>
            <pc:sldMk cId="3520672781" sldId="295"/>
            <ac:spMk id="11" creationId="{9B4218DB-485B-A158-D918-1DDAE67CD227}"/>
          </ac:spMkLst>
        </pc:spChg>
        <pc:spChg chg="add mod">
          <ac:chgData name="kim minjeong" userId="9b2dcfc327d75c3d" providerId="LiveId" clId="{7DC33988-49A7-47C2-B2AE-AEF5C27B2231}" dt="2022-09-27T22:04:58.500" v="3473" actId="1076"/>
          <ac:spMkLst>
            <pc:docMk/>
            <pc:sldMk cId="3520672781" sldId="295"/>
            <ac:spMk id="15" creationId="{9E84B900-3675-B7FA-1113-6487BF46CCC1}"/>
          </ac:spMkLst>
        </pc:spChg>
        <pc:spChg chg="del">
          <ac:chgData name="kim minjeong" userId="9b2dcfc327d75c3d" providerId="LiveId" clId="{7DC33988-49A7-47C2-B2AE-AEF5C27B2231}" dt="2022-09-27T18:43:44.553" v="375" actId="478"/>
          <ac:spMkLst>
            <pc:docMk/>
            <pc:sldMk cId="3520672781" sldId="295"/>
            <ac:spMk id="17" creationId="{29E2A0E8-A66F-BB4F-0BBB-4E60352D86B9}"/>
          </ac:spMkLst>
        </pc:spChg>
        <pc:spChg chg="add mod">
          <ac:chgData name="kim minjeong" userId="9b2dcfc327d75c3d" providerId="LiveId" clId="{7DC33988-49A7-47C2-B2AE-AEF5C27B2231}" dt="2022-09-27T22:04:47.344" v="3470" actId="403"/>
          <ac:spMkLst>
            <pc:docMk/>
            <pc:sldMk cId="3520672781" sldId="295"/>
            <ac:spMk id="18" creationId="{DCCE13C4-391C-03F6-B4D5-D4A837C0347E}"/>
          </ac:spMkLst>
        </pc:spChg>
        <pc:spChg chg="add mod">
          <ac:chgData name="kim minjeong" userId="9b2dcfc327d75c3d" providerId="LiveId" clId="{7DC33988-49A7-47C2-B2AE-AEF5C27B2231}" dt="2022-09-27T22:05:05.659" v="3492" actId="1036"/>
          <ac:spMkLst>
            <pc:docMk/>
            <pc:sldMk cId="3520672781" sldId="295"/>
            <ac:spMk id="19" creationId="{C4C397AA-B049-75EC-B08D-9D0E57825C18}"/>
          </ac:spMkLst>
        </pc:spChg>
        <pc:spChg chg="add mod">
          <ac:chgData name="kim minjeong" userId="9b2dcfc327d75c3d" providerId="LiveId" clId="{7DC33988-49A7-47C2-B2AE-AEF5C27B2231}" dt="2022-09-27T22:05:05.659" v="3492" actId="1036"/>
          <ac:spMkLst>
            <pc:docMk/>
            <pc:sldMk cId="3520672781" sldId="295"/>
            <ac:spMk id="21" creationId="{724A06E4-8473-E8CD-2B71-19E3E37B64B1}"/>
          </ac:spMkLst>
        </pc:spChg>
        <pc:spChg chg="del mod">
          <ac:chgData name="kim minjeong" userId="9b2dcfc327d75c3d" providerId="LiveId" clId="{7DC33988-49A7-47C2-B2AE-AEF5C27B2231}" dt="2022-09-27T18:34:10.202" v="30" actId="478"/>
          <ac:spMkLst>
            <pc:docMk/>
            <pc:sldMk cId="3520672781" sldId="295"/>
            <ac:spMk id="28" creationId="{BACBAE35-6E85-77AE-7A13-77BFCD043698}"/>
          </ac:spMkLst>
        </pc:spChg>
        <pc:spChg chg="del">
          <ac:chgData name="kim minjeong" userId="9b2dcfc327d75c3d" providerId="LiveId" clId="{7DC33988-49A7-47C2-B2AE-AEF5C27B2231}" dt="2022-09-27T18:39:45.606" v="371" actId="478"/>
          <ac:spMkLst>
            <pc:docMk/>
            <pc:sldMk cId="3520672781" sldId="295"/>
            <ac:spMk id="29" creationId="{2486A1ED-E755-1B32-1779-FBF0AAD0F1A0}"/>
          </ac:spMkLst>
        </pc:spChg>
        <pc:spChg chg="del">
          <ac:chgData name="kim minjeong" userId="9b2dcfc327d75c3d" providerId="LiveId" clId="{7DC33988-49A7-47C2-B2AE-AEF5C27B2231}" dt="2022-09-27T18:39:44.334" v="370" actId="478"/>
          <ac:spMkLst>
            <pc:docMk/>
            <pc:sldMk cId="3520672781" sldId="295"/>
            <ac:spMk id="30" creationId="{267BEFA2-1CF4-C10C-ECB2-C2988FDC0F80}"/>
          </ac:spMkLst>
        </pc:spChg>
        <pc:spChg chg="del">
          <ac:chgData name="kim minjeong" userId="9b2dcfc327d75c3d" providerId="LiveId" clId="{7DC33988-49A7-47C2-B2AE-AEF5C27B2231}" dt="2022-09-27T18:39:44.334" v="370" actId="478"/>
          <ac:spMkLst>
            <pc:docMk/>
            <pc:sldMk cId="3520672781" sldId="295"/>
            <ac:spMk id="31" creationId="{70BDDD16-30ED-D33F-3C43-D2DD8FF3E251}"/>
          </ac:spMkLst>
        </pc:spChg>
        <pc:spChg chg="del">
          <ac:chgData name="kim minjeong" userId="9b2dcfc327d75c3d" providerId="LiveId" clId="{7DC33988-49A7-47C2-B2AE-AEF5C27B2231}" dt="2022-09-27T18:39:44.334" v="370" actId="478"/>
          <ac:spMkLst>
            <pc:docMk/>
            <pc:sldMk cId="3520672781" sldId="295"/>
            <ac:spMk id="32" creationId="{ACCE6480-4B52-AA4D-CB48-B02E69C497A9}"/>
          </ac:spMkLst>
        </pc:spChg>
        <pc:spChg chg="del">
          <ac:chgData name="kim minjeong" userId="9b2dcfc327d75c3d" providerId="LiveId" clId="{7DC33988-49A7-47C2-B2AE-AEF5C27B2231}" dt="2022-09-27T18:39:46.860" v="372" actId="478"/>
          <ac:spMkLst>
            <pc:docMk/>
            <pc:sldMk cId="3520672781" sldId="295"/>
            <ac:spMk id="35" creationId="{33B94947-A054-74E9-1F32-A8DD6B3163F2}"/>
          </ac:spMkLst>
        </pc:spChg>
        <pc:spChg chg="mod">
          <ac:chgData name="kim minjeong" userId="9b2dcfc327d75c3d" providerId="LiveId" clId="{7DC33988-49A7-47C2-B2AE-AEF5C27B2231}" dt="2022-09-27T22:16:54.321" v="4312" actId="20577"/>
          <ac:spMkLst>
            <pc:docMk/>
            <pc:sldMk cId="3520672781" sldId="295"/>
            <ac:spMk id="43" creationId="{91FB7E7C-3676-B89E-3BE0-5F783B2CCD61}"/>
          </ac:spMkLst>
        </pc:spChg>
        <pc:spChg chg="mod">
          <ac:chgData name="kim minjeong" userId="9b2dcfc327d75c3d" providerId="LiveId" clId="{7DC33988-49A7-47C2-B2AE-AEF5C27B2231}" dt="2022-09-27T18:35:17.023" v="96" actId="1035"/>
          <ac:spMkLst>
            <pc:docMk/>
            <pc:sldMk cId="3520672781" sldId="295"/>
            <ac:spMk id="963" creationId="{25B0D033-478C-A141-58A7-3C4D2A0364F0}"/>
          </ac:spMkLst>
        </pc:spChg>
        <pc:picChg chg="del">
          <ac:chgData name="kim minjeong" userId="9b2dcfc327d75c3d" providerId="LiveId" clId="{7DC33988-49A7-47C2-B2AE-AEF5C27B2231}" dt="2022-09-27T18:33:04.095" v="2" actId="478"/>
          <ac:picMkLst>
            <pc:docMk/>
            <pc:sldMk cId="3520672781" sldId="295"/>
            <ac:picMk id="4" creationId="{A7D7EE53-1DE4-A2A6-B816-F25D41C68D39}"/>
          </ac:picMkLst>
        </pc:picChg>
        <pc:picChg chg="add del mod">
          <ac:chgData name="kim minjeong" userId="9b2dcfc327d75c3d" providerId="LiveId" clId="{7DC33988-49A7-47C2-B2AE-AEF5C27B2231}" dt="2022-09-27T18:33:13.272" v="6" actId="478"/>
          <ac:picMkLst>
            <pc:docMk/>
            <pc:sldMk cId="3520672781" sldId="295"/>
            <ac:picMk id="8" creationId="{24171072-68BA-FCE1-03D4-D24937464F54}"/>
          </ac:picMkLst>
        </pc:picChg>
        <pc:picChg chg="add mod">
          <ac:chgData name="kim minjeong" userId="9b2dcfc327d75c3d" providerId="LiveId" clId="{7DC33988-49A7-47C2-B2AE-AEF5C27B2231}" dt="2022-09-27T18:33:44.230" v="11" actId="1076"/>
          <ac:picMkLst>
            <pc:docMk/>
            <pc:sldMk cId="3520672781" sldId="295"/>
            <ac:picMk id="14" creationId="{32CA0105-73CF-3541-C830-A0CF4F9B499B}"/>
          </ac:picMkLst>
        </pc:picChg>
      </pc:sldChg>
      <pc:sldChg chg="del">
        <pc:chgData name="kim minjeong" userId="9b2dcfc327d75c3d" providerId="LiveId" clId="{7DC33988-49A7-47C2-B2AE-AEF5C27B2231}" dt="2022-09-27T19:19:09.804" v="972" actId="47"/>
        <pc:sldMkLst>
          <pc:docMk/>
          <pc:sldMk cId="1498558943" sldId="296"/>
        </pc:sldMkLst>
      </pc:sldChg>
      <pc:sldChg chg="modSp add mod">
        <pc:chgData name="kim minjeong" userId="9b2dcfc327d75c3d" providerId="LiveId" clId="{7DC33988-49A7-47C2-B2AE-AEF5C27B2231}" dt="2022-09-27T20:40:40.426" v="1499" actId="20577"/>
        <pc:sldMkLst>
          <pc:docMk/>
          <pc:sldMk cId="247965207" sldId="297"/>
        </pc:sldMkLst>
        <pc:spChg chg="mod">
          <ac:chgData name="kim minjeong" userId="9b2dcfc327d75c3d" providerId="LiveId" clId="{7DC33988-49A7-47C2-B2AE-AEF5C27B2231}" dt="2022-09-27T20:40:40.426" v="1499" actId="20577"/>
          <ac:spMkLst>
            <pc:docMk/>
            <pc:sldMk cId="247965207" sldId="297"/>
            <ac:spMk id="5" creationId="{E714E33B-7852-EBD5-4363-5BE72FD1CB41}"/>
          </ac:spMkLst>
        </pc:spChg>
      </pc:sldChg>
      <pc:sldChg chg="addSp delSp modSp add del mod">
        <pc:chgData name="kim minjeong" userId="9b2dcfc327d75c3d" providerId="LiveId" clId="{7DC33988-49A7-47C2-B2AE-AEF5C27B2231}" dt="2022-09-27T20:39:16.469" v="1480" actId="47"/>
        <pc:sldMkLst>
          <pc:docMk/>
          <pc:sldMk cId="3442409483" sldId="298"/>
        </pc:sldMkLst>
        <pc:spChg chg="del">
          <ac:chgData name="kim minjeong" userId="9b2dcfc327d75c3d" providerId="LiveId" clId="{7DC33988-49A7-47C2-B2AE-AEF5C27B2231}" dt="2022-09-27T20:20:46.966" v="1206" actId="478"/>
          <ac:spMkLst>
            <pc:docMk/>
            <pc:sldMk cId="3442409483" sldId="298"/>
            <ac:spMk id="2" creationId="{5F9E509A-8362-F35E-D569-27D183443F20}"/>
          </ac:spMkLst>
        </pc:spChg>
        <pc:spChg chg="add del">
          <ac:chgData name="kim minjeong" userId="9b2dcfc327d75c3d" providerId="LiveId" clId="{7DC33988-49A7-47C2-B2AE-AEF5C27B2231}" dt="2022-09-27T20:01:26.989" v="1122" actId="478"/>
          <ac:spMkLst>
            <pc:docMk/>
            <pc:sldMk cId="3442409483" sldId="298"/>
            <ac:spMk id="3" creationId="{DA816865-62A9-507D-418E-31509A043C8C}"/>
          </ac:spMkLst>
        </pc:spChg>
        <pc:spChg chg="add del mod">
          <ac:chgData name="kim minjeong" userId="9b2dcfc327d75c3d" providerId="LiveId" clId="{7DC33988-49A7-47C2-B2AE-AEF5C27B2231}" dt="2022-09-27T20:01:26.519" v="1121" actId="478"/>
          <ac:spMkLst>
            <pc:docMk/>
            <pc:sldMk cId="3442409483" sldId="298"/>
            <ac:spMk id="4" creationId="{40F32856-A7A8-1D88-3FC9-9B4504072BE6}"/>
          </ac:spMkLst>
        </pc:spChg>
        <pc:spChg chg="add del mod">
          <ac:chgData name="kim minjeong" userId="9b2dcfc327d75c3d" providerId="LiveId" clId="{7DC33988-49A7-47C2-B2AE-AEF5C27B2231}" dt="2022-09-27T20:01:25.553" v="1120" actId="478"/>
          <ac:spMkLst>
            <pc:docMk/>
            <pc:sldMk cId="3442409483" sldId="298"/>
            <ac:spMk id="5" creationId="{9B28A602-CFB1-5C7E-FC60-A132AEEBBF99}"/>
          </ac:spMkLst>
        </pc:spChg>
        <pc:spChg chg="add del">
          <ac:chgData name="kim minjeong" userId="9b2dcfc327d75c3d" providerId="LiveId" clId="{7DC33988-49A7-47C2-B2AE-AEF5C27B2231}" dt="2022-09-27T20:01:57.698" v="1126" actId="478"/>
          <ac:spMkLst>
            <pc:docMk/>
            <pc:sldMk cId="3442409483" sldId="298"/>
            <ac:spMk id="8" creationId="{CAF701CA-4E42-A909-D790-E51476003810}"/>
          </ac:spMkLst>
        </pc:spChg>
        <pc:spChg chg="add del mod">
          <ac:chgData name="kim minjeong" userId="9b2dcfc327d75c3d" providerId="LiveId" clId="{7DC33988-49A7-47C2-B2AE-AEF5C27B2231}" dt="2022-09-27T20:04:22.712" v="1155" actId="478"/>
          <ac:spMkLst>
            <pc:docMk/>
            <pc:sldMk cId="3442409483" sldId="298"/>
            <ac:spMk id="9" creationId="{452560F9-B509-B8CF-BCD4-AC5988C25454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0" creationId="{16925D38-BF4D-374E-EFBD-D0C05C9A4165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1" creationId="{5A3097E9-F571-33EC-2AE4-FA26C0BF3F92}"/>
          </ac:spMkLst>
        </pc:spChg>
        <pc:spChg chg="add del mod">
          <ac:chgData name="kim minjeong" userId="9b2dcfc327d75c3d" providerId="LiveId" clId="{7DC33988-49A7-47C2-B2AE-AEF5C27B2231}" dt="2022-09-27T20:03:01.688" v="1137" actId="478"/>
          <ac:spMkLst>
            <pc:docMk/>
            <pc:sldMk cId="3442409483" sldId="298"/>
            <ac:spMk id="12" creationId="{4E5CE572-4FDD-70E8-134E-22880A500F11}"/>
          </ac:spMkLst>
        </pc:spChg>
        <pc:spChg chg="add del mod">
          <ac:chgData name="kim minjeong" userId="9b2dcfc327d75c3d" providerId="LiveId" clId="{7DC33988-49A7-47C2-B2AE-AEF5C27B2231}" dt="2022-09-27T20:03:01.688" v="1137" actId="478"/>
          <ac:spMkLst>
            <pc:docMk/>
            <pc:sldMk cId="3442409483" sldId="298"/>
            <ac:spMk id="13" creationId="{A351BCE1-1034-7D58-F68A-AC2CFE7F2BBE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4" creationId="{496F8B1E-B47C-828A-9B3F-359A72BF3D1C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5" creationId="{5D62AA73-2920-0A2E-105C-144DBB398201}"/>
          </ac:spMkLst>
        </pc:spChg>
        <pc:spChg chg="add del mod">
          <ac:chgData name="kim minjeong" userId="9b2dcfc327d75c3d" providerId="LiveId" clId="{7DC33988-49A7-47C2-B2AE-AEF5C27B2231}" dt="2022-09-27T20:03:21.475" v="1142" actId="478"/>
          <ac:spMkLst>
            <pc:docMk/>
            <pc:sldMk cId="3442409483" sldId="298"/>
            <ac:spMk id="16" creationId="{2FB779A9-BE04-AEEE-428E-2E03CC952415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7" creationId="{CA1978D8-E11A-1570-4F46-CE4FAD6BF22C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8" creationId="{2448680B-68C2-FB9E-BF01-14C0CE9485F5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19" creationId="{051AC281-512B-F1F4-A2FB-133011C34875}"/>
          </ac:spMkLst>
        </pc:spChg>
        <pc:spChg chg="add del mod">
          <ac:chgData name="kim minjeong" userId="9b2dcfc327d75c3d" providerId="LiveId" clId="{7DC33988-49A7-47C2-B2AE-AEF5C27B2231}" dt="2022-09-27T20:36:16.032" v="1469" actId="478"/>
          <ac:spMkLst>
            <pc:docMk/>
            <pc:sldMk cId="3442409483" sldId="298"/>
            <ac:spMk id="20" creationId="{00000000-0000-0000-0000-000000000000}"/>
          </ac:spMkLst>
        </pc:spChg>
        <pc:spChg chg="add mod">
          <ac:chgData name="kim minjeong" userId="9b2dcfc327d75c3d" providerId="LiveId" clId="{7DC33988-49A7-47C2-B2AE-AEF5C27B2231}" dt="2022-09-27T20:22:38.448" v="1285" actId="164"/>
          <ac:spMkLst>
            <pc:docMk/>
            <pc:sldMk cId="3442409483" sldId="298"/>
            <ac:spMk id="21" creationId="{3EE1B313-2F57-C11A-51F2-8B09012CB3F3}"/>
          </ac:spMkLst>
        </pc:spChg>
        <pc:spChg chg="del mod">
          <ac:chgData name="kim minjeong" userId="9b2dcfc327d75c3d" providerId="LiveId" clId="{7DC33988-49A7-47C2-B2AE-AEF5C27B2231}" dt="2022-09-27T20:36:16.032" v="1469" actId="478"/>
          <ac:spMkLst>
            <pc:docMk/>
            <pc:sldMk cId="3442409483" sldId="298"/>
            <ac:spMk id="24" creationId="{00000000-0000-0000-0000-000000000000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29" creationId="{EC23EFB3-ED77-9F5C-1A95-4E480319A0C2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0" creationId="{8397CB7A-AB52-B69E-F0D0-9911A410A5CE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1" creationId="{9A04F93A-2ED5-B64B-0470-3A1B272FC6E7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2" creationId="{1C278AFA-B6A6-535F-76D9-E4BBF04DC9E5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3" creationId="{AD49466E-43C4-FF26-5B4D-8CEA5A0D3169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4" creationId="{6643A9AC-7B93-0A9F-4F6F-EF8AF2349D2D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5" creationId="{6D80EEED-65CD-5ED2-9BDB-059FAA825999}"/>
          </ac:spMkLst>
        </pc:spChg>
        <pc:spChg chg="mod">
          <ac:chgData name="kim minjeong" userId="9b2dcfc327d75c3d" providerId="LiveId" clId="{7DC33988-49A7-47C2-B2AE-AEF5C27B2231}" dt="2022-09-27T20:23:56.623" v="1310"/>
          <ac:spMkLst>
            <pc:docMk/>
            <pc:sldMk cId="3442409483" sldId="298"/>
            <ac:spMk id="36" creationId="{BD4A3BD5-BDB9-42C6-AE4F-3D52C218F482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39" creationId="{F9611B37-BF36-5885-AF20-ADE348626272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48" creationId="{523502BD-6BF3-74DB-50E0-0AF874BFF4FE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49" creationId="{88CAB972-3E32-C8C3-5439-E005E3249E7A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50" creationId="{B63BD723-3730-AEB1-D073-4ED618098E11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54" creationId="{B116DC25-F7F1-751E-DEA1-0D917A71D896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57" creationId="{DD038967-E50E-BABA-54DE-0A81F9B05638}"/>
          </ac:spMkLst>
        </pc:spChg>
        <pc:spChg chg="add del mod">
          <ac:chgData name="kim minjeong" userId="9b2dcfc327d75c3d" providerId="LiveId" clId="{7DC33988-49A7-47C2-B2AE-AEF5C27B2231}" dt="2022-09-27T20:31:02.440" v="1438" actId="478"/>
          <ac:spMkLst>
            <pc:docMk/>
            <pc:sldMk cId="3442409483" sldId="298"/>
            <ac:spMk id="60" creationId="{BFDFE6AA-9693-E33C-1D18-B59E3066C355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62" creationId="{1A69A3D4-1989-8751-C1F7-D35536E40078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60" creationId="{73D37803-A32A-D69A-6C1A-8281826CF061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64" creationId="{C4B83978-7A46-BA96-0998-9C135060DA83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65" creationId="{A182097C-EA4D-C394-AFE7-E308BD9650B7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66" creationId="{93D57451-6F5F-2F04-4B51-A246A84D952C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68" creationId="{E81654BE-7C5F-02F3-8131-7F45330F3700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70" creationId="{B8A30B52-E920-83C8-31BF-AA114D414C09}"/>
          </ac:spMkLst>
        </pc:spChg>
        <pc:spChg chg="mod">
          <ac:chgData name="kim minjeong" userId="9b2dcfc327d75c3d" providerId="LiveId" clId="{7DC33988-49A7-47C2-B2AE-AEF5C27B2231}" dt="2022-09-27T20:31:05.240" v="1441"/>
          <ac:spMkLst>
            <pc:docMk/>
            <pc:sldMk cId="3442409483" sldId="298"/>
            <ac:spMk id="972" creationId="{5DCD1B96-FA42-F92E-3B55-497A6F44A8A9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76" creationId="{B9F4DB51-D27C-20E9-1FC9-9870D1E7C4BA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78" creationId="{EC70BD26-966F-3494-B121-02D0B7142C33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82" creationId="{6A1594FD-2A58-0E73-4FAD-68F75572B7D2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83" creationId="{6DD41C06-C897-2286-1D7B-1CE211DC1E5F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84" creationId="{F81B6A2C-A44D-6408-75AE-D2A3A352562A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86" creationId="{8C976AC8-739F-1B95-B9EA-1388A5A9F918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88" creationId="{DC412AA8-31E6-A430-FBC4-9AF3136516CA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0" creationId="{750A627F-C239-FBDE-E304-0E350DFF1DD8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3" creationId="{B06FF188-C7DE-4516-25FD-B4B7EE0B27BE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4" creationId="{A0B33BCE-C5E6-79BB-68CA-60FFFB6C54A8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5" creationId="{7044E041-8DAA-B008-E950-9D270590C3D1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6" creationId="{08D1DDBC-4700-9602-3133-37144B8D1B8F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7" creationId="{4A5CD791-CA9F-FB0B-AD12-DDF095AE73E6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8" creationId="{9F19B7D9-5E09-1BF1-0CB6-FFA9C2B17EB0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999" creationId="{7358A10E-056B-007B-D4B1-A5F2145D77F0}"/>
          </ac:spMkLst>
        </pc:spChg>
        <pc:spChg chg="mod">
          <ac:chgData name="kim minjeong" userId="9b2dcfc327d75c3d" providerId="LiveId" clId="{7DC33988-49A7-47C2-B2AE-AEF5C27B2231}" dt="2022-09-27T20:31:51.621" v="1448"/>
          <ac:spMkLst>
            <pc:docMk/>
            <pc:sldMk cId="3442409483" sldId="298"/>
            <ac:spMk id="1000" creationId="{44377F91-D07E-234F-6A66-1C76F9C7BACC}"/>
          </ac:spMkLst>
        </pc:spChg>
        <pc:grpChg chg="add del mod">
          <ac:chgData name="kim minjeong" userId="9b2dcfc327d75c3d" providerId="LiveId" clId="{7DC33988-49A7-47C2-B2AE-AEF5C27B2231}" dt="2022-09-27T20:23:53.378" v="1309" actId="478"/>
          <ac:grpSpMkLst>
            <pc:docMk/>
            <pc:sldMk cId="3442409483" sldId="298"/>
            <ac:grpSpMk id="23" creationId="{98B9A8A2-517F-D8F6-D64B-D8902562B630}"/>
          </ac:grpSpMkLst>
        </pc:grpChg>
        <pc:grpChg chg="add mod">
          <ac:chgData name="kim minjeong" userId="9b2dcfc327d75c3d" providerId="LiveId" clId="{7DC33988-49A7-47C2-B2AE-AEF5C27B2231}" dt="2022-09-27T20:22:38.448" v="1285" actId="164"/>
          <ac:grpSpMkLst>
            <pc:docMk/>
            <pc:sldMk cId="3442409483" sldId="298"/>
            <ac:grpSpMk id="25" creationId="{552C3A27-5CBA-B37D-BDB8-6C30DAB978D3}"/>
          </ac:grpSpMkLst>
        </pc:grpChg>
        <pc:grpChg chg="add del mod">
          <ac:chgData name="kim minjeong" userId="9b2dcfc327d75c3d" providerId="LiveId" clId="{7DC33988-49A7-47C2-B2AE-AEF5C27B2231}" dt="2022-09-27T20:31:04.434" v="1440" actId="478"/>
          <ac:grpSpMkLst>
            <pc:docMk/>
            <pc:sldMk cId="3442409483" sldId="298"/>
            <ac:grpSpMk id="26" creationId="{6CF238EC-9FA1-D345-CA0F-4D757524B3F9}"/>
          </ac:grpSpMkLst>
        </pc:grpChg>
        <pc:grpChg chg="mod">
          <ac:chgData name="kim minjeong" userId="9b2dcfc327d75c3d" providerId="LiveId" clId="{7DC33988-49A7-47C2-B2AE-AEF5C27B2231}" dt="2022-09-27T20:23:56.623" v="1310"/>
          <ac:grpSpMkLst>
            <pc:docMk/>
            <pc:sldMk cId="3442409483" sldId="298"/>
            <ac:grpSpMk id="28" creationId="{45A4EFC3-B310-19E5-9C8A-59F7DC1436BF}"/>
          </ac:grpSpMkLst>
        </pc:grpChg>
        <pc:grpChg chg="add del mod">
          <ac:chgData name="kim minjeong" userId="9b2dcfc327d75c3d" providerId="LiveId" clId="{7DC33988-49A7-47C2-B2AE-AEF5C27B2231}" dt="2022-09-27T20:31:06.279" v="1442"/>
          <ac:grpSpMkLst>
            <pc:docMk/>
            <pc:sldMk cId="3442409483" sldId="298"/>
            <ac:grpSpMk id="61" creationId="{F78AE9AA-EF25-DB88-F17F-BF6853608820}"/>
          </ac:grpSpMkLst>
        </pc:grpChg>
        <pc:grpChg chg="add mod">
          <ac:chgData name="kim minjeong" userId="9b2dcfc327d75c3d" providerId="LiveId" clId="{7DC33988-49A7-47C2-B2AE-AEF5C27B2231}" dt="2022-09-27T20:36:18.475" v="1470" actId="164"/>
          <ac:grpSpMkLst>
            <pc:docMk/>
            <pc:sldMk cId="3442409483" sldId="298"/>
            <ac:grpSpMk id="973" creationId="{ADC4DD4E-0465-E2D8-71F8-86D941A808F3}"/>
          </ac:grpSpMkLst>
        </pc:grpChg>
        <pc:grpChg chg="add del mod">
          <ac:chgData name="kim minjeong" userId="9b2dcfc327d75c3d" providerId="LiveId" clId="{7DC33988-49A7-47C2-B2AE-AEF5C27B2231}" dt="2022-09-27T20:36:13.419" v="1468" actId="478"/>
          <ac:grpSpMkLst>
            <pc:docMk/>
            <pc:sldMk cId="3442409483" sldId="298"/>
            <ac:grpSpMk id="974" creationId="{8FA4B514-9F46-979F-6CE0-313E121AF516}"/>
          </ac:grpSpMkLst>
        </pc:grpChg>
        <pc:grpChg chg="mod">
          <ac:chgData name="kim minjeong" userId="9b2dcfc327d75c3d" providerId="LiveId" clId="{7DC33988-49A7-47C2-B2AE-AEF5C27B2231}" dt="2022-09-27T20:31:51.621" v="1448"/>
          <ac:grpSpMkLst>
            <pc:docMk/>
            <pc:sldMk cId="3442409483" sldId="298"/>
            <ac:grpSpMk id="975" creationId="{2D13FE6F-EADE-FA5E-C139-08195FF2B083}"/>
          </ac:grpSpMkLst>
        </pc:grpChg>
        <pc:grpChg chg="mod">
          <ac:chgData name="kim minjeong" userId="9b2dcfc327d75c3d" providerId="LiveId" clId="{7DC33988-49A7-47C2-B2AE-AEF5C27B2231}" dt="2022-09-27T20:36:13.419" v="1468" actId="478"/>
          <ac:grpSpMkLst>
            <pc:docMk/>
            <pc:sldMk cId="3442409483" sldId="298"/>
            <ac:grpSpMk id="992" creationId="{8ACA6292-9119-2885-2C5D-F2E8DCEE91CD}"/>
          </ac:grpSpMkLst>
        </pc:grpChg>
        <pc:grpChg chg="add mod">
          <ac:chgData name="kim minjeong" userId="9b2dcfc327d75c3d" providerId="LiveId" clId="{7DC33988-49A7-47C2-B2AE-AEF5C27B2231}" dt="2022-09-27T20:36:18.475" v="1470" actId="164"/>
          <ac:grpSpMkLst>
            <pc:docMk/>
            <pc:sldMk cId="3442409483" sldId="298"/>
            <ac:grpSpMk id="1006" creationId="{A6D9037B-451D-E57C-468D-C869C9A2BE78}"/>
          </ac:grpSpMkLst>
        </pc:grpChg>
        <pc:grpChg chg="del">
          <ac:chgData name="kim minjeong" userId="9b2dcfc327d75c3d" providerId="LiveId" clId="{7DC33988-49A7-47C2-B2AE-AEF5C27B2231}" dt="2022-09-27T20:36:16.032" v="1469" actId="478"/>
          <ac:grpSpMkLst>
            <pc:docMk/>
            <pc:sldMk cId="3442409483" sldId="298"/>
            <ac:grpSpMk id="1007" creationId="{00000000-0000-0000-0000-000000000000}"/>
          </ac:grpSpMkLst>
        </pc:grpChg>
        <pc:picChg chg="mod">
          <ac:chgData name="kim minjeong" userId="9b2dcfc327d75c3d" providerId="LiveId" clId="{7DC33988-49A7-47C2-B2AE-AEF5C27B2231}" dt="2022-09-27T20:23:56.623" v="1310"/>
          <ac:picMkLst>
            <pc:docMk/>
            <pc:sldMk cId="3442409483" sldId="298"/>
            <ac:picMk id="27" creationId="{B360A135-F13B-28CF-9B91-73916ABF89A9}"/>
          </ac:picMkLst>
        </pc:picChg>
        <pc:picChg chg="add del mod">
          <ac:chgData name="kim minjeong" userId="9b2dcfc327d75c3d" providerId="LiveId" clId="{7DC33988-49A7-47C2-B2AE-AEF5C27B2231}" dt="2022-09-27T20:36:13.419" v="1468" actId="478"/>
          <ac:picMkLst>
            <pc:docMk/>
            <pc:sldMk cId="3442409483" sldId="298"/>
            <ac:picMk id="991" creationId="{818BA634-D69D-386F-4CCB-357BEB0E4EB5}"/>
          </ac:picMkLst>
        </pc:picChg>
        <pc:picChg chg="add mod">
          <ac:chgData name="kim minjeong" userId="9b2dcfc327d75c3d" providerId="LiveId" clId="{7DC33988-49A7-47C2-B2AE-AEF5C27B2231}" dt="2022-09-27T20:36:18.475" v="1470" actId="164"/>
          <ac:picMkLst>
            <pc:docMk/>
            <pc:sldMk cId="3442409483" sldId="298"/>
            <ac:picMk id="1002" creationId="{25741FC1-8F32-F114-1636-2A75809D7C16}"/>
          </ac:picMkLst>
        </pc:picChg>
        <pc:picChg chg="add mod">
          <ac:chgData name="kim minjeong" userId="9b2dcfc327d75c3d" providerId="LiveId" clId="{7DC33988-49A7-47C2-B2AE-AEF5C27B2231}" dt="2022-09-27T20:36:18.475" v="1470" actId="164"/>
          <ac:picMkLst>
            <pc:docMk/>
            <pc:sldMk cId="3442409483" sldId="298"/>
            <ac:picMk id="1003" creationId="{DD0DBE74-295A-67E2-BFFA-9FA4082D5B76}"/>
          </ac:picMkLst>
        </pc:picChg>
        <pc:picChg chg="add mod">
          <ac:chgData name="kim minjeong" userId="9b2dcfc327d75c3d" providerId="LiveId" clId="{7DC33988-49A7-47C2-B2AE-AEF5C27B2231}" dt="2022-09-27T20:36:18.475" v="1470" actId="164"/>
          <ac:picMkLst>
            <pc:docMk/>
            <pc:sldMk cId="3442409483" sldId="298"/>
            <ac:picMk id="1004" creationId="{F0BD2CF1-0D0F-34B5-F05F-E32F925EFAF9}"/>
          </ac:picMkLst>
        </pc:picChg>
        <pc:picChg chg="add mod">
          <ac:chgData name="kim minjeong" userId="9b2dcfc327d75c3d" providerId="LiveId" clId="{7DC33988-49A7-47C2-B2AE-AEF5C27B2231}" dt="2022-09-27T20:36:18.475" v="1470" actId="164"/>
          <ac:picMkLst>
            <pc:docMk/>
            <pc:sldMk cId="3442409483" sldId="298"/>
            <ac:picMk id="1005" creationId="{705E8545-4388-540C-7D83-26B9571A17BF}"/>
          </ac:picMkLst>
        </pc:picChg>
        <pc:picChg chg="add del mod">
          <ac:chgData name="kim minjeong" userId="9b2dcfc327d75c3d" providerId="LiveId" clId="{7DC33988-49A7-47C2-B2AE-AEF5C27B2231}" dt="2022-09-27T20:23:51.717" v="1308" actId="478"/>
          <ac:picMkLst>
            <pc:docMk/>
            <pc:sldMk cId="3442409483" sldId="298"/>
            <ac:picMk id="1023" creationId="{9479B0EB-BFD2-9448-6E68-2ABEFD5ED254}"/>
          </ac:picMkLst>
        </pc:picChg>
        <pc:cxnChg chg="add del">
          <ac:chgData name="kim minjeong" userId="9b2dcfc327d75c3d" providerId="LiveId" clId="{7DC33988-49A7-47C2-B2AE-AEF5C27B2231}" dt="2022-09-27T20:01:35.521" v="1124" actId="478"/>
          <ac:cxnSpMkLst>
            <pc:docMk/>
            <pc:sldMk cId="3442409483" sldId="298"/>
            <ac:cxnSpMk id="7" creationId="{BD25FB77-882E-4802-CAF1-0A4CF8629B32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38" creationId="{0E696360-5168-06B1-E4E6-AF7999142DE3}"/>
          </ac:cxnSpMkLst>
        </pc:cxnChg>
        <pc:cxnChg chg="add del mod">
          <ac:chgData name="kim minjeong" userId="9b2dcfc327d75c3d" providerId="LiveId" clId="{7DC33988-49A7-47C2-B2AE-AEF5C27B2231}" dt="2022-09-27T20:26:26.260" v="1353" actId="478"/>
          <ac:cxnSpMkLst>
            <pc:docMk/>
            <pc:sldMk cId="3442409483" sldId="298"/>
            <ac:cxnSpMk id="40" creationId="{C4527489-BADE-D878-44E8-A15C3A73D461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42" creationId="{BE3FFB7D-6219-C43F-371A-A004131B34EA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43" creationId="{C2032259-EE50-2DCF-EC26-98AB8094396D}"/>
          </ac:cxnSpMkLst>
        </pc:cxnChg>
        <pc:cxnChg chg="add del mod">
          <ac:chgData name="kim minjeong" userId="9b2dcfc327d75c3d" providerId="LiveId" clId="{7DC33988-49A7-47C2-B2AE-AEF5C27B2231}" dt="2022-09-27T20:26:56.587" v="1361" actId="478"/>
          <ac:cxnSpMkLst>
            <pc:docMk/>
            <pc:sldMk cId="3442409483" sldId="298"/>
            <ac:cxnSpMk id="44" creationId="{EB2D6378-C6E5-2C29-84B9-7797B942A27B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46" creationId="{B441C925-12E9-E88A-92AF-69594558DF40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52" creationId="{1560D4FF-E59D-5E88-839F-A8B3F8142D10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56" creationId="{0B0D4FF5-5725-5AD3-1EF6-B21D17E5A55D}"/>
          </ac:cxnSpMkLst>
        </pc:cxnChg>
        <pc:cxnChg chg="add del mod">
          <ac:chgData name="kim minjeong" userId="9b2dcfc327d75c3d" providerId="LiveId" clId="{7DC33988-49A7-47C2-B2AE-AEF5C27B2231}" dt="2022-09-27T20:31:02.440" v="1438" actId="478"/>
          <ac:cxnSpMkLst>
            <pc:docMk/>
            <pc:sldMk cId="3442409483" sldId="298"/>
            <ac:cxnSpMk id="59" creationId="{3DA087DB-42A4-1D5E-89B8-91EBAD5DAEB9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63" creationId="{6681F6C3-EAA8-60DC-FAAC-DF1849553695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61" creationId="{8804EA4E-9A70-C891-C93C-40D9EFFB95F2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62" creationId="{7D67A3E5-00E4-A2BA-2DD7-95976AD7CE9F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63" creationId="{9CFFDAD6-7243-14FF-CDEC-B8822B9A6FC9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67" creationId="{43533B5E-2BD8-F8A3-2523-AB6F1DBF77BE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69" creationId="{1ACA1331-3FD4-4EB2-04D3-699ECD5D262A}"/>
          </ac:cxnSpMkLst>
        </pc:cxnChg>
        <pc:cxnChg chg="mod">
          <ac:chgData name="kim minjeong" userId="9b2dcfc327d75c3d" providerId="LiveId" clId="{7DC33988-49A7-47C2-B2AE-AEF5C27B2231}" dt="2022-09-27T20:31:05.240" v="1441"/>
          <ac:cxnSpMkLst>
            <pc:docMk/>
            <pc:sldMk cId="3442409483" sldId="298"/>
            <ac:cxnSpMk id="971" creationId="{F48A6F78-5243-5850-46E7-921537CD4FDA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77" creationId="{0AB8B542-423B-4BB6-4A37-6E76BB7A9209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79" creationId="{5D9DDECA-88E6-5B22-3A13-5C9D34AF1B93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80" creationId="{D229BAF6-ACE7-E15F-2963-4ACDAF51490E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81" creationId="{D6B1BC57-95A5-87E2-5D2F-C45231191F44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85" creationId="{BAC8C923-7472-D060-63CB-6A0EF651E522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87" creationId="{454A6A55-E5FB-789E-9A01-DCB66334E666}"/>
          </ac:cxnSpMkLst>
        </pc:cxnChg>
        <pc:cxnChg chg="mod">
          <ac:chgData name="kim minjeong" userId="9b2dcfc327d75c3d" providerId="LiveId" clId="{7DC33988-49A7-47C2-B2AE-AEF5C27B2231}" dt="2022-09-27T20:31:51.621" v="1448"/>
          <ac:cxnSpMkLst>
            <pc:docMk/>
            <pc:sldMk cId="3442409483" sldId="298"/>
            <ac:cxnSpMk id="989" creationId="{2FABCAEA-6E6A-1C51-8902-E7D90AA49420}"/>
          </ac:cxnSpMkLst>
        </pc:cxnChg>
      </pc:sldChg>
      <pc:sldChg chg="addSp delSp modSp add mod">
        <pc:chgData name="kim minjeong" userId="9b2dcfc327d75c3d" providerId="LiveId" clId="{7DC33988-49A7-47C2-B2AE-AEF5C27B2231}" dt="2022-09-27T21:57:11.740" v="3302" actId="1076"/>
        <pc:sldMkLst>
          <pc:docMk/>
          <pc:sldMk cId="3950179793" sldId="298"/>
        </pc:sldMkLst>
        <pc:spChg chg="mod">
          <ac:chgData name="kim minjeong" userId="9b2dcfc327d75c3d" providerId="LiveId" clId="{7DC33988-49A7-47C2-B2AE-AEF5C27B2231}" dt="2022-09-27T21:48:01.915" v="3146" actId="1076"/>
          <ac:spMkLst>
            <pc:docMk/>
            <pc:sldMk cId="3950179793" sldId="298"/>
            <ac:spMk id="3" creationId="{0B6A4FC2-21D4-644B-7283-5F0639581271}"/>
          </ac:spMkLst>
        </pc:spChg>
        <pc:spChg chg="del">
          <ac:chgData name="kim minjeong" userId="9b2dcfc327d75c3d" providerId="LiveId" clId="{7DC33988-49A7-47C2-B2AE-AEF5C27B2231}" dt="2022-09-27T21:44:59.178" v="3027" actId="478"/>
          <ac:spMkLst>
            <pc:docMk/>
            <pc:sldMk cId="3950179793" sldId="298"/>
            <ac:spMk id="5" creationId="{D9C11D16-0C94-15B0-B490-9F387A375F18}"/>
          </ac:spMkLst>
        </pc:spChg>
        <pc:spChg chg="mod">
          <ac:chgData name="kim minjeong" userId="9b2dcfc327d75c3d" providerId="LiveId" clId="{7DC33988-49A7-47C2-B2AE-AEF5C27B2231}" dt="2022-09-27T21:47:08.966" v="3122" actId="1038"/>
          <ac:spMkLst>
            <pc:docMk/>
            <pc:sldMk cId="3950179793" sldId="298"/>
            <ac:spMk id="6" creationId="{D9348F08-4FE3-76F3-3BFE-A047EBC36051}"/>
          </ac:spMkLst>
        </pc:spChg>
        <pc:spChg chg="mod">
          <ac:chgData name="kim minjeong" userId="9b2dcfc327d75c3d" providerId="LiveId" clId="{7DC33988-49A7-47C2-B2AE-AEF5C27B2231}" dt="2022-09-27T21:47:04.389" v="3115" actId="1035"/>
          <ac:spMkLst>
            <pc:docMk/>
            <pc:sldMk cId="3950179793" sldId="298"/>
            <ac:spMk id="7" creationId="{078B7F39-6A69-5458-CC15-F63DCC3527DC}"/>
          </ac:spMkLst>
        </pc:spChg>
        <pc:spChg chg="mod">
          <ac:chgData name="kim minjeong" userId="9b2dcfc327d75c3d" providerId="LiveId" clId="{7DC33988-49A7-47C2-B2AE-AEF5C27B2231}" dt="2022-09-27T21:47:50.555" v="3143" actId="164"/>
          <ac:spMkLst>
            <pc:docMk/>
            <pc:sldMk cId="3950179793" sldId="298"/>
            <ac:spMk id="8" creationId="{F03CE400-EB8E-E047-4FA4-662C27B4CECB}"/>
          </ac:spMkLst>
        </pc:spChg>
        <pc:spChg chg="mod">
          <ac:chgData name="kim minjeong" userId="9b2dcfc327d75c3d" providerId="LiveId" clId="{7DC33988-49A7-47C2-B2AE-AEF5C27B2231}" dt="2022-09-27T21:49:54.683" v="3199" actId="1076"/>
          <ac:spMkLst>
            <pc:docMk/>
            <pc:sldMk cId="3950179793" sldId="298"/>
            <ac:spMk id="9" creationId="{0647A4AB-0353-436F-3647-05447F4A13C5}"/>
          </ac:spMkLst>
        </pc:spChg>
        <pc:spChg chg="mod">
          <ac:chgData name="kim minjeong" userId="9b2dcfc327d75c3d" providerId="LiveId" clId="{7DC33988-49A7-47C2-B2AE-AEF5C27B2231}" dt="2022-09-27T21:56:11.337" v="3283" actId="1035"/>
          <ac:spMkLst>
            <pc:docMk/>
            <pc:sldMk cId="3950179793" sldId="298"/>
            <ac:spMk id="11" creationId="{615DEC53-ED4D-19D4-1843-0C141E016A36}"/>
          </ac:spMkLst>
        </pc:spChg>
        <pc:spChg chg="add del mod">
          <ac:chgData name="kim minjeong" userId="9b2dcfc327d75c3d" providerId="LiveId" clId="{7DC33988-49A7-47C2-B2AE-AEF5C27B2231}" dt="2022-09-27T21:46:22.045" v="3062"/>
          <ac:spMkLst>
            <pc:docMk/>
            <pc:sldMk cId="3950179793" sldId="298"/>
            <ac:spMk id="23" creationId="{D432F749-FC7C-E29E-3772-43E69C29409E}"/>
          </ac:spMkLst>
        </pc:spChg>
        <pc:spChg chg="mod">
          <ac:chgData name="kim minjeong" userId="9b2dcfc327d75c3d" providerId="LiveId" clId="{7DC33988-49A7-47C2-B2AE-AEF5C27B2231}" dt="2022-09-27T21:46:24.491" v="3063"/>
          <ac:spMkLst>
            <pc:docMk/>
            <pc:sldMk cId="3950179793" sldId="298"/>
            <ac:spMk id="30" creationId="{4F72E166-20C2-A9EB-3257-98DDDDFD9A75}"/>
          </ac:spMkLst>
        </pc:spChg>
        <pc:spChg chg="add mod">
          <ac:chgData name="kim minjeong" userId="9b2dcfc327d75c3d" providerId="LiveId" clId="{7DC33988-49A7-47C2-B2AE-AEF5C27B2231}" dt="2022-09-27T21:47:50.555" v="3143" actId="164"/>
          <ac:spMkLst>
            <pc:docMk/>
            <pc:sldMk cId="3950179793" sldId="298"/>
            <ac:spMk id="39" creationId="{49794AB0-0920-65DA-5EED-499EA6E2AAF3}"/>
          </ac:spMkLst>
        </pc:spChg>
        <pc:spChg chg="add mod">
          <ac:chgData name="kim minjeong" userId="9b2dcfc327d75c3d" providerId="LiveId" clId="{7DC33988-49A7-47C2-B2AE-AEF5C27B2231}" dt="2022-09-27T21:57:08.635" v="3301" actId="1076"/>
          <ac:spMkLst>
            <pc:docMk/>
            <pc:sldMk cId="3950179793" sldId="298"/>
            <ac:spMk id="45" creationId="{EA5DDFD8-A8FF-FDCF-75A5-285C666B8804}"/>
          </ac:spMkLst>
        </pc:spChg>
        <pc:grpChg chg="add mod">
          <ac:chgData name="kim minjeong" userId="9b2dcfc327d75c3d" providerId="LiveId" clId="{7DC33988-49A7-47C2-B2AE-AEF5C27B2231}" dt="2022-09-27T21:47:50.555" v="3143" actId="164"/>
          <ac:grpSpMkLst>
            <pc:docMk/>
            <pc:sldMk cId="3950179793" sldId="298"/>
            <ac:grpSpMk id="25" creationId="{B32F1AA9-7CAC-3023-0165-DF54199EBD8A}"/>
          </ac:grpSpMkLst>
        </pc:grpChg>
        <pc:grpChg chg="del">
          <ac:chgData name="kim minjeong" userId="9b2dcfc327d75c3d" providerId="LiveId" clId="{7DC33988-49A7-47C2-B2AE-AEF5C27B2231}" dt="2022-09-27T21:44:59.178" v="3027" actId="478"/>
          <ac:grpSpMkLst>
            <pc:docMk/>
            <pc:sldMk cId="3950179793" sldId="298"/>
            <ac:grpSpMk id="26" creationId="{42118FB7-AF92-6ADE-FB03-58C2AD598D8A}"/>
          </ac:grpSpMkLst>
        </pc:grpChg>
        <pc:grpChg chg="mod">
          <ac:chgData name="kim minjeong" userId="9b2dcfc327d75c3d" providerId="LiveId" clId="{7DC33988-49A7-47C2-B2AE-AEF5C27B2231}" dt="2022-09-27T21:47:50.555" v="3143" actId="164"/>
          <ac:grpSpMkLst>
            <pc:docMk/>
            <pc:sldMk cId="3950179793" sldId="298"/>
            <ac:grpSpMk id="27" creationId="{1199BED1-3C97-0054-8869-D60CD007B250}"/>
          </ac:grpSpMkLst>
        </pc:grpChg>
        <pc:grpChg chg="mod">
          <ac:chgData name="kim minjeong" userId="9b2dcfc327d75c3d" providerId="LiveId" clId="{7DC33988-49A7-47C2-B2AE-AEF5C27B2231}" dt="2022-09-27T21:47:50.555" v="3143" actId="164"/>
          <ac:grpSpMkLst>
            <pc:docMk/>
            <pc:sldMk cId="3950179793" sldId="298"/>
            <ac:grpSpMk id="28" creationId="{F77755BE-15B8-6B99-5912-9FDC648B4FBB}"/>
          </ac:grpSpMkLst>
        </pc:grpChg>
        <pc:grpChg chg="mod">
          <ac:chgData name="kim minjeong" userId="9b2dcfc327d75c3d" providerId="LiveId" clId="{7DC33988-49A7-47C2-B2AE-AEF5C27B2231}" dt="2022-09-27T21:56:08.068" v="3278" actId="14100"/>
          <ac:grpSpMkLst>
            <pc:docMk/>
            <pc:sldMk cId="3950179793" sldId="298"/>
            <ac:grpSpMk id="29" creationId="{745D9143-DAC5-0FA6-D326-C610754023BF}"/>
          </ac:grpSpMkLst>
        </pc:grpChg>
        <pc:grpChg chg="add mod">
          <ac:chgData name="kim minjeong" userId="9b2dcfc327d75c3d" providerId="LiveId" clId="{7DC33988-49A7-47C2-B2AE-AEF5C27B2231}" dt="2022-09-27T21:57:03.905" v="3300" actId="1036"/>
          <ac:grpSpMkLst>
            <pc:docMk/>
            <pc:sldMk cId="3950179793" sldId="298"/>
            <ac:grpSpMk id="40" creationId="{A7BEFFD2-CC08-B9A5-374B-65F133DB8197}"/>
          </ac:grpSpMkLst>
        </pc:grpChg>
        <pc:grpChg chg="add mod">
          <ac:chgData name="kim minjeong" userId="9b2dcfc327d75c3d" providerId="LiveId" clId="{7DC33988-49A7-47C2-B2AE-AEF5C27B2231}" dt="2022-09-27T21:57:11.740" v="3302" actId="1076"/>
          <ac:grpSpMkLst>
            <pc:docMk/>
            <pc:sldMk cId="3950179793" sldId="298"/>
            <ac:grpSpMk id="41" creationId="{B566B8D3-3044-FA44-EFD5-BAD87AED8D62}"/>
          </ac:grpSpMkLst>
        </pc:grpChg>
        <pc:picChg chg="del">
          <ac:chgData name="kim minjeong" userId="9b2dcfc327d75c3d" providerId="LiveId" clId="{7DC33988-49A7-47C2-B2AE-AEF5C27B2231}" dt="2022-09-27T21:44:59.178" v="3027" actId="478"/>
          <ac:picMkLst>
            <pc:docMk/>
            <pc:sldMk cId="3950179793" sldId="298"/>
            <ac:picMk id="31" creationId="{8B41E653-19B3-81E0-7605-CD9ED5156EDB}"/>
          </ac:picMkLst>
        </pc:picChg>
        <pc:picChg chg="mod">
          <ac:chgData name="kim minjeong" userId="9b2dcfc327d75c3d" providerId="LiveId" clId="{7DC33988-49A7-47C2-B2AE-AEF5C27B2231}" dt="2022-09-27T21:46:24.491" v="3063"/>
          <ac:picMkLst>
            <pc:docMk/>
            <pc:sldMk cId="3950179793" sldId="298"/>
            <ac:picMk id="32" creationId="{2BF86C65-2376-7A87-9074-D7FE5D923D91}"/>
          </ac:picMkLst>
        </pc:picChg>
        <pc:picChg chg="del">
          <ac:chgData name="kim minjeong" userId="9b2dcfc327d75c3d" providerId="LiveId" clId="{7DC33988-49A7-47C2-B2AE-AEF5C27B2231}" dt="2022-09-27T21:44:59.178" v="3027" actId="478"/>
          <ac:picMkLst>
            <pc:docMk/>
            <pc:sldMk cId="3950179793" sldId="298"/>
            <ac:picMk id="33" creationId="{F357F828-38EB-6DE8-A4B4-97DEACCA85C3}"/>
          </ac:picMkLst>
        </pc:picChg>
        <pc:picChg chg="mod">
          <ac:chgData name="kim minjeong" userId="9b2dcfc327d75c3d" providerId="LiveId" clId="{7DC33988-49A7-47C2-B2AE-AEF5C27B2231}" dt="2022-09-27T21:46:24.491" v="3063"/>
          <ac:picMkLst>
            <pc:docMk/>
            <pc:sldMk cId="3950179793" sldId="298"/>
            <ac:picMk id="34" creationId="{4D23D3D0-B906-18B2-1538-1013657C32CB}"/>
          </ac:picMkLst>
        </pc:picChg>
        <pc:picChg chg="del">
          <ac:chgData name="kim minjeong" userId="9b2dcfc327d75c3d" providerId="LiveId" clId="{7DC33988-49A7-47C2-B2AE-AEF5C27B2231}" dt="2022-09-27T21:44:59.178" v="3027" actId="478"/>
          <ac:picMkLst>
            <pc:docMk/>
            <pc:sldMk cId="3950179793" sldId="298"/>
            <ac:picMk id="35" creationId="{B1A98791-80EC-A094-FE9D-D7A505FA4B23}"/>
          </ac:picMkLst>
        </pc:picChg>
        <pc:picChg chg="mod">
          <ac:chgData name="kim minjeong" userId="9b2dcfc327d75c3d" providerId="LiveId" clId="{7DC33988-49A7-47C2-B2AE-AEF5C27B2231}" dt="2022-09-27T21:48:21.909" v="3149"/>
          <ac:picMkLst>
            <pc:docMk/>
            <pc:sldMk cId="3950179793" sldId="298"/>
            <ac:picMk id="42" creationId="{A2DADDBC-780A-B78A-B87D-DE0A3F3808BC}"/>
          </ac:picMkLst>
        </pc:picChg>
        <pc:picChg chg="mod">
          <ac:chgData name="kim minjeong" userId="9b2dcfc327d75c3d" providerId="LiveId" clId="{7DC33988-49A7-47C2-B2AE-AEF5C27B2231}" dt="2022-09-27T21:48:21.909" v="3149"/>
          <ac:picMkLst>
            <pc:docMk/>
            <pc:sldMk cId="3950179793" sldId="298"/>
            <ac:picMk id="43" creationId="{EBD26F0E-9F91-6A58-79ED-91481C13230B}"/>
          </ac:picMkLst>
        </pc:picChg>
        <pc:picChg chg="mod">
          <ac:chgData name="kim minjeong" userId="9b2dcfc327d75c3d" providerId="LiveId" clId="{7DC33988-49A7-47C2-B2AE-AEF5C27B2231}" dt="2022-09-27T21:48:21.909" v="3149"/>
          <ac:picMkLst>
            <pc:docMk/>
            <pc:sldMk cId="3950179793" sldId="298"/>
            <ac:picMk id="44" creationId="{690CD94F-7700-B50B-0886-A8D6EDCEEECC}"/>
          </ac:picMkLst>
        </pc:picChg>
        <pc:cxnChg chg="mod">
          <ac:chgData name="kim minjeong" userId="9b2dcfc327d75c3d" providerId="LiveId" clId="{7DC33988-49A7-47C2-B2AE-AEF5C27B2231}" dt="2022-09-27T21:46:38.971" v="3070" actId="14100"/>
          <ac:cxnSpMkLst>
            <pc:docMk/>
            <pc:sldMk cId="3950179793" sldId="298"/>
            <ac:cxnSpMk id="18" creationId="{F8447C16-A2C1-8FF0-3F40-FFED417A4962}"/>
          </ac:cxnSpMkLst>
        </pc:cxnChg>
        <pc:cxnChg chg="mod">
          <ac:chgData name="kim minjeong" userId="9b2dcfc327d75c3d" providerId="LiveId" clId="{7DC33988-49A7-47C2-B2AE-AEF5C27B2231}" dt="2022-09-27T21:46:34.923" v="3069" actId="14100"/>
          <ac:cxnSpMkLst>
            <pc:docMk/>
            <pc:sldMk cId="3950179793" sldId="298"/>
            <ac:cxnSpMk id="19" creationId="{A9EF4E97-8DAD-FBFD-78E2-C0A1B4E04D76}"/>
          </ac:cxnSpMkLst>
        </pc:cxnChg>
      </pc:sldChg>
      <pc:sldChg chg="addSp delSp modSp add del mod">
        <pc:chgData name="kim minjeong" userId="9b2dcfc327d75c3d" providerId="LiveId" clId="{7DC33988-49A7-47C2-B2AE-AEF5C27B2231}" dt="2022-09-27T20:24:00.720" v="1312" actId="47"/>
        <pc:sldMkLst>
          <pc:docMk/>
          <pc:sldMk cId="15324875" sldId="299"/>
        </pc:sldMkLst>
        <pc:spChg chg="del">
          <ac:chgData name="kim minjeong" userId="9b2dcfc327d75c3d" providerId="LiveId" clId="{7DC33988-49A7-47C2-B2AE-AEF5C27B2231}" dt="2022-09-27T20:23:14.893" v="1289" actId="478"/>
          <ac:spMkLst>
            <pc:docMk/>
            <pc:sldMk cId="15324875" sldId="299"/>
            <ac:spMk id="20" creationId="{00000000-0000-0000-0000-000000000000}"/>
          </ac:spMkLst>
        </pc:spChg>
        <pc:spChg chg="del">
          <ac:chgData name="kim minjeong" userId="9b2dcfc327d75c3d" providerId="LiveId" clId="{7DC33988-49A7-47C2-B2AE-AEF5C27B2231}" dt="2022-09-27T20:23:14.893" v="1289" actId="478"/>
          <ac:spMkLst>
            <pc:docMk/>
            <pc:sldMk cId="15324875" sldId="299"/>
            <ac:spMk id="24" creationId="{00000000-0000-0000-0000-000000000000}"/>
          </ac:spMkLst>
        </pc:spChg>
        <pc:grpChg chg="add del mod">
          <ac:chgData name="kim minjeong" userId="9b2dcfc327d75c3d" providerId="LiveId" clId="{7DC33988-49A7-47C2-B2AE-AEF5C27B2231}" dt="2022-09-27T20:23:41.051" v="1307" actId="1038"/>
          <ac:grpSpMkLst>
            <pc:docMk/>
            <pc:sldMk cId="15324875" sldId="299"/>
            <ac:grpSpMk id="2" creationId="{E3A3FDCC-25A7-D6D6-198F-CB55D74782A3}"/>
          </ac:grpSpMkLst>
        </pc:grpChg>
        <pc:grpChg chg="mod">
          <ac:chgData name="kim minjeong" userId="9b2dcfc327d75c3d" providerId="LiveId" clId="{7DC33988-49A7-47C2-B2AE-AEF5C27B2231}" dt="2022-09-27T20:23:18.363" v="1290" actId="164"/>
          <ac:grpSpMkLst>
            <pc:docMk/>
            <pc:sldMk cId="15324875" sldId="299"/>
            <ac:grpSpMk id="23" creationId="{98B9A8A2-517F-D8F6-D64B-D8902562B630}"/>
          </ac:grpSpMkLst>
        </pc:grpChg>
        <pc:grpChg chg="del">
          <ac:chgData name="kim minjeong" userId="9b2dcfc327d75c3d" providerId="LiveId" clId="{7DC33988-49A7-47C2-B2AE-AEF5C27B2231}" dt="2022-09-27T20:23:14.893" v="1289" actId="478"/>
          <ac:grpSpMkLst>
            <pc:docMk/>
            <pc:sldMk cId="15324875" sldId="299"/>
            <ac:grpSpMk id="1007" creationId="{00000000-0000-0000-0000-000000000000}"/>
          </ac:grpSpMkLst>
        </pc:grpChg>
        <pc:picChg chg="mod">
          <ac:chgData name="kim minjeong" userId="9b2dcfc327d75c3d" providerId="LiveId" clId="{7DC33988-49A7-47C2-B2AE-AEF5C27B2231}" dt="2022-09-27T20:23:18.363" v="1290" actId="164"/>
          <ac:picMkLst>
            <pc:docMk/>
            <pc:sldMk cId="15324875" sldId="299"/>
            <ac:picMk id="1023" creationId="{9479B0EB-BFD2-9448-6E68-2ABEFD5ED254}"/>
          </ac:picMkLst>
        </pc:picChg>
      </pc:sldChg>
      <pc:sldChg chg="add del">
        <pc:chgData name="kim minjeong" userId="9b2dcfc327d75c3d" providerId="LiveId" clId="{7DC33988-49A7-47C2-B2AE-AEF5C27B2231}" dt="2022-09-27T20:23:33.863" v="1297"/>
        <pc:sldMkLst>
          <pc:docMk/>
          <pc:sldMk cId="393020266" sldId="299"/>
        </pc:sldMkLst>
      </pc:sldChg>
      <pc:sldChg chg="addSp delSp modSp add del mod">
        <pc:chgData name="kim minjeong" userId="9b2dcfc327d75c3d" providerId="LiveId" clId="{7DC33988-49A7-47C2-B2AE-AEF5C27B2231}" dt="2022-09-27T21:49:08.884" v="3170" actId="47"/>
        <pc:sldMkLst>
          <pc:docMk/>
          <pc:sldMk cId="864580560" sldId="299"/>
        </pc:sldMkLst>
        <pc:spChg chg="mod">
          <ac:chgData name="kim minjeong" userId="9b2dcfc327d75c3d" providerId="LiveId" clId="{7DC33988-49A7-47C2-B2AE-AEF5C27B2231}" dt="2022-09-27T21:45:13.740" v="3034" actId="165"/>
          <ac:spMkLst>
            <pc:docMk/>
            <pc:sldMk cId="864580560" sldId="299"/>
            <ac:spMk id="4" creationId="{DC200526-A572-F55B-48C3-F61372FF3DB3}"/>
          </ac:spMkLst>
        </pc:spChg>
        <pc:spChg chg="del mod topLvl">
          <ac:chgData name="kim minjeong" userId="9b2dcfc327d75c3d" providerId="LiveId" clId="{7DC33988-49A7-47C2-B2AE-AEF5C27B2231}" dt="2022-09-27T21:45:19.353" v="3037" actId="478"/>
          <ac:spMkLst>
            <pc:docMk/>
            <pc:sldMk cId="864580560" sldId="299"/>
            <ac:spMk id="5" creationId="{D9C11D16-0C94-15B0-B490-9F387A375F18}"/>
          </ac:spMkLst>
        </pc:spChg>
        <pc:grpChg chg="add del mod">
          <ac:chgData name="kim minjeong" userId="9b2dcfc327d75c3d" providerId="LiveId" clId="{7DC33988-49A7-47C2-B2AE-AEF5C27B2231}" dt="2022-09-27T21:45:31.309" v="3041" actId="478"/>
          <ac:grpSpMkLst>
            <pc:docMk/>
            <pc:sldMk cId="864580560" sldId="299"/>
            <ac:grpSpMk id="23" creationId="{911F6206-90D5-CD3C-DAAA-19A7EFFD0101}"/>
          </ac:grpSpMkLst>
        </pc:grpChg>
        <pc:grpChg chg="add mod">
          <ac:chgData name="kim minjeong" userId="9b2dcfc327d75c3d" providerId="LiveId" clId="{7DC33988-49A7-47C2-B2AE-AEF5C27B2231}" dt="2022-09-27T21:45:55.639" v="3052" actId="14100"/>
          <ac:grpSpMkLst>
            <pc:docMk/>
            <pc:sldMk cId="864580560" sldId="299"/>
            <ac:grpSpMk id="25" creationId="{C965FD63-86C3-E67E-2D48-1E9B4FBF7CA5}"/>
          </ac:grpSpMkLst>
        </pc:grpChg>
        <pc:grpChg chg="del mod topLvl">
          <ac:chgData name="kim minjeong" userId="9b2dcfc327d75c3d" providerId="LiveId" clId="{7DC33988-49A7-47C2-B2AE-AEF5C27B2231}" dt="2022-09-27T21:45:17.048" v="3035" actId="478"/>
          <ac:grpSpMkLst>
            <pc:docMk/>
            <pc:sldMk cId="864580560" sldId="299"/>
            <ac:grpSpMk id="26" creationId="{42118FB7-AF92-6ADE-FB03-58C2AD598D8A}"/>
          </ac:grpSpMkLst>
        </pc:grpChg>
        <pc:grpChg chg="del">
          <ac:chgData name="kim minjeong" userId="9b2dcfc327d75c3d" providerId="LiveId" clId="{7DC33988-49A7-47C2-B2AE-AEF5C27B2231}" dt="2022-09-27T21:45:47.766" v="3047" actId="478"/>
          <ac:grpSpMkLst>
            <pc:docMk/>
            <pc:sldMk cId="864580560" sldId="299"/>
            <ac:grpSpMk id="29" creationId="{745D9143-DAC5-0FA6-D326-C610754023BF}"/>
          </ac:grpSpMkLst>
        </pc:grpChg>
        <pc:grpChg chg="del mod">
          <ac:chgData name="kim minjeong" userId="9b2dcfc327d75c3d" providerId="LiveId" clId="{7DC33988-49A7-47C2-B2AE-AEF5C27B2231}" dt="2022-09-27T21:45:13.740" v="3034" actId="165"/>
          <ac:grpSpMkLst>
            <pc:docMk/>
            <pc:sldMk cId="864580560" sldId="299"/>
            <ac:grpSpMk id="36" creationId="{456A6EE3-F623-88B5-F70C-3E37EC109EBF}"/>
          </ac:grpSpMkLst>
        </pc:grpChg>
        <pc:picChg chg="mod">
          <ac:chgData name="kim minjeong" userId="9b2dcfc327d75c3d" providerId="LiveId" clId="{7DC33988-49A7-47C2-B2AE-AEF5C27B2231}" dt="2022-09-27T21:45:13.740" v="3034" actId="165"/>
          <ac:picMkLst>
            <pc:docMk/>
            <pc:sldMk cId="864580560" sldId="299"/>
            <ac:picMk id="14" creationId="{E24458A0-C65C-BBC0-C0F0-AF050F3840E5}"/>
          </ac:picMkLst>
        </pc:picChg>
        <pc:picChg chg="mod">
          <ac:chgData name="kim minjeong" userId="9b2dcfc327d75c3d" providerId="LiveId" clId="{7DC33988-49A7-47C2-B2AE-AEF5C27B2231}" dt="2022-09-27T21:45:13.740" v="3034" actId="165"/>
          <ac:picMkLst>
            <pc:docMk/>
            <pc:sldMk cId="864580560" sldId="299"/>
            <ac:picMk id="21" creationId="{625249E8-46C9-AACC-954B-961FD4E13F65}"/>
          </ac:picMkLst>
        </pc:picChg>
        <pc:picChg chg="mod">
          <ac:chgData name="kim minjeong" userId="9b2dcfc327d75c3d" providerId="LiveId" clId="{7DC33988-49A7-47C2-B2AE-AEF5C27B2231}" dt="2022-09-27T21:45:39.119" v="3045"/>
          <ac:picMkLst>
            <pc:docMk/>
            <pc:sldMk cId="864580560" sldId="299"/>
            <ac:picMk id="30" creationId="{780B565A-26C7-CBE9-5625-19B04961A32C}"/>
          </ac:picMkLst>
        </pc:picChg>
        <pc:picChg chg="mod topLvl">
          <ac:chgData name="kim minjeong" userId="9b2dcfc327d75c3d" providerId="LiveId" clId="{7DC33988-49A7-47C2-B2AE-AEF5C27B2231}" dt="2022-09-27T21:45:22.495" v="3038" actId="164"/>
          <ac:picMkLst>
            <pc:docMk/>
            <pc:sldMk cId="864580560" sldId="299"/>
            <ac:picMk id="31" creationId="{8B41E653-19B3-81E0-7605-CD9ED5156EDB}"/>
          </ac:picMkLst>
        </pc:picChg>
        <pc:picChg chg="mod">
          <ac:chgData name="kim minjeong" userId="9b2dcfc327d75c3d" providerId="LiveId" clId="{7DC33988-49A7-47C2-B2AE-AEF5C27B2231}" dt="2022-09-27T21:45:39.119" v="3045"/>
          <ac:picMkLst>
            <pc:docMk/>
            <pc:sldMk cId="864580560" sldId="299"/>
            <ac:picMk id="32" creationId="{1A90B052-AE4D-F71D-7E08-C47098B7B684}"/>
          </ac:picMkLst>
        </pc:picChg>
        <pc:picChg chg="mod topLvl">
          <ac:chgData name="kim minjeong" userId="9b2dcfc327d75c3d" providerId="LiveId" clId="{7DC33988-49A7-47C2-B2AE-AEF5C27B2231}" dt="2022-09-27T21:45:22.495" v="3038" actId="164"/>
          <ac:picMkLst>
            <pc:docMk/>
            <pc:sldMk cId="864580560" sldId="299"/>
            <ac:picMk id="33" creationId="{F357F828-38EB-6DE8-A4B4-97DEACCA85C3}"/>
          </ac:picMkLst>
        </pc:picChg>
        <pc:picChg chg="mod">
          <ac:chgData name="kim minjeong" userId="9b2dcfc327d75c3d" providerId="LiveId" clId="{7DC33988-49A7-47C2-B2AE-AEF5C27B2231}" dt="2022-09-27T21:45:39.119" v="3045"/>
          <ac:picMkLst>
            <pc:docMk/>
            <pc:sldMk cId="864580560" sldId="299"/>
            <ac:picMk id="34" creationId="{2D5FB676-06F3-90B9-35DA-3C62DF0F768A}"/>
          </ac:picMkLst>
        </pc:picChg>
        <pc:picChg chg="mod topLvl">
          <ac:chgData name="kim minjeong" userId="9b2dcfc327d75c3d" providerId="LiveId" clId="{7DC33988-49A7-47C2-B2AE-AEF5C27B2231}" dt="2022-09-27T21:45:22.495" v="3038" actId="164"/>
          <ac:picMkLst>
            <pc:docMk/>
            <pc:sldMk cId="864580560" sldId="299"/>
            <ac:picMk id="35" creationId="{B1A98791-80EC-A094-FE9D-D7A505FA4B23}"/>
          </ac:picMkLst>
        </pc:picChg>
      </pc:sldChg>
      <pc:sldChg chg="addSp delSp modSp add del mod">
        <pc:chgData name="kim minjeong" userId="9b2dcfc327d75c3d" providerId="LiveId" clId="{7DC33988-49A7-47C2-B2AE-AEF5C27B2231}" dt="2022-09-27T20:31:56.674" v="1450" actId="47"/>
        <pc:sldMkLst>
          <pc:docMk/>
          <pc:sldMk cId="2144742170" sldId="299"/>
        </pc:sldMkLst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20" creationId="{00000000-0000-0000-0000-000000000000}"/>
          </ac:spMkLst>
        </pc:spChg>
        <pc:spChg chg="del">
          <ac:chgData name="kim minjeong" userId="9b2dcfc327d75c3d" providerId="LiveId" clId="{7DC33988-49A7-47C2-B2AE-AEF5C27B2231}" dt="2022-09-27T20:31:46.060" v="1446" actId="478"/>
          <ac:spMkLst>
            <pc:docMk/>
            <pc:sldMk cId="2144742170" sldId="299"/>
            <ac:spMk id="24" creationId="{00000000-0000-0000-0000-000000000000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39" creationId="{F9611B37-BF36-5885-AF20-ADE348626272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48" creationId="{523502BD-6BF3-74DB-50E0-0AF874BFF4FE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49" creationId="{88CAB972-3E32-C8C3-5439-E005E3249E7A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50" creationId="{B63BD723-3730-AEB1-D073-4ED618098E11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54" creationId="{B116DC25-F7F1-751E-DEA1-0D917A71D896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57" creationId="{DD038967-E50E-BABA-54DE-0A81F9B05638}"/>
          </ac:spMkLst>
        </pc:spChg>
        <pc:spChg chg="mod">
          <ac:chgData name="kim minjeong" userId="9b2dcfc327d75c3d" providerId="LiveId" clId="{7DC33988-49A7-47C2-B2AE-AEF5C27B2231}" dt="2022-09-27T20:30:46.253" v="1435" actId="164"/>
          <ac:spMkLst>
            <pc:docMk/>
            <pc:sldMk cId="2144742170" sldId="299"/>
            <ac:spMk id="60" creationId="{BFDFE6AA-9693-E33C-1D18-B59E3066C355}"/>
          </ac:spMkLst>
        </pc:spChg>
        <pc:grpChg chg="add mod">
          <ac:chgData name="kim minjeong" userId="9b2dcfc327d75c3d" providerId="LiveId" clId="{7DC33988-49A7-47C2-B2AE-AEF5C27B2231}" dt="2022-09-27T20:31:48.849" v="1447" actId="164"/>
          <ac:grpSpMkLst>
            <pc:docMk/>
            <pc:sldMk cId="2144742170" sldId="299"/>
            <ac:grpSpMk id="2" creationId="{8BB90EE9-097C-0AA4-D7A9-CCF4F60301F1}"/>
          </ac:grpSpMkLst>
        </pc:grpChg>
        <pc:grpChg chg="add mod">
          <ac:chgData name="kim minjeong" userId="9b2dcfc327d75c3d" providerId="LiveId" clId="{7DC33988-49A7-47C2-B2AE-AEF5C27B2231}" dt="2022-09-27T20:31:48.849" v="1447" actId="164"/>
          <ac:grpSpMkLst>
            <pc:docMk/>
            <pc:sldMk cId="2144742170" sldId="299"/>
            <ac:grpSpMk id="3" creationId="{D01B0C11-FA69-433C-2A73-B6BCF4781E38}"/>
          </ac:grpSpMkLst>
        </pc:grpChg>
        <pc:grpChg chg="mod">
          <ac:chgData name="kim minjeong" userId="9b2dcfc327d75c3d" providerId="LiveId" clId="{7DC33988-49A7-47C2-B2AE-AEF5C27B2231}" dt="2022-09-27T20:31:48.849" v="1447" actId="164"/>
          <ac:grpSpMkLst>
            <pc:docMk/>
            <pc:sldMk cId="2144742170" sldId="299"/>
            <ac:grpSpMk id="26" creationId="{6CF238EC-9FA1-D345-CA0F-4D757524B3F9}"/>
          </ac:grpSpMkLst>
        </pc:grpChg>
        <pc:grpChg chg="del">
          <ac:chgData name="kim minjeong" userId="9b2dcfc327d75c3d" providerId="LiveId" clId="{7DC33988-49A7-47C2-B2AE-AEF5C27B2231}" dt="2022-09-27T20:31:14.848" v="1443" actId="478"/>
          <ac:grpSpMkLst>
            <pc:docMk/>
            <pc:sldMk cId="2144742170" sldId="299"/>
            <ac:grpSpMk id="1007" creationId="{00000000-0000-0000-0000-000000000000}"/>
          </ac:grpSpMkLst>
        </pc:grpChg>
        <pc:picChg chg="del topLvl">
          <ac:chgData name="kim minjeong" userId="9b2dcfc327d75c3d" providerId="LiveId" clId="{7DC33988-49A7-47C2-B2AE-AEF5C27B2231}" dt="2022-09-27T20:31:14.848" v="1443" actId="478"/>
          <ac:picMkLst>
            <pc:docMk/>
            <pc:sldMk cId="2144742170" sldId="299"/>
            <ac:picMk id="22" creationId="{00000000-0000-0000-0000-000000000000}"/>
          </ac:picMkLst>
        </pc:picChg>
        <pc:picChg chg="mod">
          <ac:chgData name="kim minjeong" userId="9b2dcfc327d75c3d" providerId="LiveId" clId="{7DC33988-49A7-47C2-B2AE-AEF5C27B2231}" dt="2022-09-27T20:31:18.258" v="1445" actId="1076"/>
          <ac:picMkLst>
            <pc:docMk/>
            <pc:sldMk cId="2144742170" sldId="299"/>
            <ac:picMk id="27" creationId="{B360A135-F13B-28CF-9B91-73916ABF89A9}"/>
          </ac:picMkLst>
        </pc:pic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38" creationId="{0E696360-5168-06B1-E4E6-AF7999142DE3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42" creationId="{BE3FFB7D-6219-C43F-371A-A004131B34EA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43" creationId="{C2032259-EE50-2DCF-EC26-98AB8094396D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46" creationId="{B441C925-12E9-E88A-92AF-69594558DF40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52" creationId="{1560D4FF-E59D-5E88-839F-A8B3F8142D10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56" creationId="{0B0D4FF5-5725-5AD3-1EF6-B21D17E5A55D}"/>
          </ac:cxnSpMkLst>
        </pc:cxnChg>
        <pc:cxnChg chg="mod">
          <ac:chgData name="kim minjeong" userId="9b2dcfc327d75c3d" providerId="LiveId" clId="{7DC33988-49A7-47C2-B2AE-AEF5C27B2231}" dt="2022-09-27T20:30:46.253" v="1435" actId="164"/>
          <ac:cxnSpMkLst>
            <pc:docMk/>
            <pc:sldMk cId="2144742170" sldId="299"/>
            <ac:cxnSpMk id="59" creationId="{3DA087DB-42A4-1D5E-89B8-91EBAD5DAEB9}"/>
          </ac:cxnSpMkLst>
        </pc:cxnChg>
      </pc:sldChg>
      <pc:sldChg chg="modSp add del mod">
        <pc:chgData name="kim minjeong" userId="9b2dcfc327d75c3d" providerId="LiveId" clId="{7DC33988-49A7-47C2-B2AE-AEF5C27B2231}" dt="2022-09-27T21:49:10.514" v="3171" actId="47"/>
        <pc:sldMkLst>
          <pc:docMk/>
          <pc:sldMk cId="2156830988" sldId="300"/>
        </pc:sldMkLst>
        <pc:grpChg chg="mod">
          <ac:chgData name="kim minjeong" userId="9b2dcfc327d75c3d" providerId="LiveId" clId="{7DC33988-49A7-47C2-B2AE-AEF5C27B2231}" dt="2022-09-27T21:45:37.703" v="3044" actId="1076"/>
          <ac:grpSpMkLst>
            <pc:docMk/>
            <pc:sldMk cId="2156830988" sldId="300"/>
            <ac:grpSpMk id="23" creationId="{911F6206-90D5-CD3C-DAAA-19A7EFFD0101}"/>
          </ac:grpSpMkLst>
        </pc:grpChg>
      </pc:sldChg>
    </pc:docChg>
  </pc:docChgLst>
  <pc:docChgLst>
    <pc:chgData name="kim minjeong" userId="9b2dcfc327d75c3d" providerId="LiveId" clId="{7282348F-EFCC-4DA3-A701-F3B912EE8F72}"/>
    <pc:docChg chg="undo custSel modSld">
      <pc:chgData name="kim minjeong" userId="9b2dcfc327d75c3d" providerId="LiveId" clId="{7282348F-EFCC-4DA3-A701-F3B912EE8F72}" dt="2022-09-27T22:27:57.986" v="73" actId="2711"/>
      <pc:docMkLst>
        <pc:docMk/>
      </pc:docMkLst>
      <pc:sldChg chg="modSp mod">
        <pc:chgData name="kim minjeong" userId="9b2dcfc327d75c3d" providerId="LiveId" clId="{7282348F-EFCC-4DA3-A701-F3B912EE8F72}" dt="2022-09-27T22:26:17.359" v="61" actId="20577"/>
        <pc:sldMkLst>
          <pc:docMk/>
          <pc:sldMk cId="3171575453" sldId="270"/>
        </pc:sldMkLst>
        <pc:spChg chg="mod">
          <ac:chgData name="kim minjeong" userId="9b2dcfc327d75c3d" providerId="LiveId" clId="{7282348F-EFCC-4DA3-A701-F3B912EE8F72}" dt="2022-09-27T22:26:17.359" v="61" actId="20577"/>
          <ac:spMkLst>
            <pc:docMk/>
            <pc:sldMk cId="3171575453" sldId="270"/>
            <ac:spMk id="24" creationId="{00000000-0000-0000-0000-000000000000}"/>
          </ac:spMkLst>
        </pc:spChg>
      </pc:sldChg>
      <pc:sldChg chg="modSp mod">
        <pc:chgData name="kim minjeong" userId="9b2dcfc327d75c3d" providerId="LiveId" clId="{7282348F-EFCC-4DA3-A701-F3B912EE8F72}" dt="2022-09-27T22:26:33.909" v="69" actId="20577"/>
        <pc:sldMkLst>
          <pc:docMk/>
          <pc:sldMk cId="2335047039" sldId="278"/>
        </pc:sldMkLst>
        <pc:spChg chg="mod">
          <ac:chgData name="kim minjeong" userId="9b2dcfc327d75c3d" providerId="LiveId" clId="{7282348F-EFCC-4DA3-A701-F3B912EE8F72}" dt="2022-09-27T22:26:33.909" v="69" actId="20577"/>
          <ac:spMkLst>
            <pc:docMk/>
            <pc:sldMk cId="2335047039" sldId="278"/>
            <ac:spMk id="24" creationId="{00000000-0000-0000-0000-000000000000}"/>
          </ac:spMkLst>
        </pc:spChg>
      </pc:sldChg>
      <pc:sldChg chg="modSp mod">
        <pc:chgData name="kim minjeong" userId="9b2dcfc327d75c3d" providerId="LiveId" clId="{7282348F-EFCC-4DA3-A701-F3B912EE8F72}" dt="2022-09-27T22:27:57.986" v="73" actId="2711"/>
        <pc:sldMkLst>
          <pc:docMk/>
          <pc:sldMk cId="3326459718" sldId="280"/>
        </pc:sldMkLst>
        <pc:spChg chg="mod">
          <ac:chgData name="kim minjeong" userId="9b2dcfc327d75c3d" providerId="LiveId" clId="{7282348F-EFCC-4DA3-A701-F3B912EE8F72}" dt="2022-09-27T22:27:46.585" v="71" actId="2711"/>
          <ac:spMkLst>
            <pc:docMk/>
            <pc:sldMk cId="3326459718" sldId="280"/>
            <ac:spMk id="13" creationId="{86128C60-891E-2FEE-0F0C-CB491AAD718D}"/>
          </ac:spMkLst>
        </pc:spChg>
        <pc:spChg chg="mod">
          <ac:chgData name="kim minjeong" userId="9b2dcfc327d75c3d" providerId="LiveId" clId="{7282348F-EFCC-4DA3-A701-F3B912EE8F72}" dt="2022-09-27T22:27:40.498" v="70" actId="2711"/>
          <ac:spMkLst>
            <pc:docMk/>
            <pc:sldMk cId="3326459718" sldId="280"/>
            <ac:spMk id="18" creationId="{986B4FBD-5D12-B014-A97F-115AA80585EB}"/>
          </ac:spMkLst>
        </pc:spChg>
        <pc:spChg chg="mod">
          <ac:chgData name="kim minjeong" userId="9b2dcfc327d75c3d" providerId="LiveId" clId="{7282348F-EFCC-4DA3-A701-F3B912EE8F72}" dt="2022-09-27T22:27:54.527" v="72" actId="2711"/>
          <ac:spMkLst>
            <pc:docMk/>
            <pc:sldMk cId="3326459718" sldId="280"/>
            <ac:spMk id="26" creationId="{5070F7B0-9E57-061C-18AF-5CCB1DBBA86C}"/>
          </ac:spMkLst>
        </pc:spChg>
        <pc:spChg chg="mod">
          <ac:chgData name="kim minjeong" userId="9b2dcfc327d75c3d" providerId="LiveId" clId="{7282348F-EFCC-4DA3-A701-F3B912EE8F72}" dt="2022-09-27T22:27:57.986" v="73" actId="2711"/>
          <ac:spMkLst>
            <pc:docMk/>
            <pc:sldMk cId="3326459718" sldId="280"/>
            <ac:spMk id="34" creationId="{C25D891A-D7F0-887E-9519-0340A1CC5344}"/>
          </ac:spMkLst>
        </pc:spChg>
        <pc:spChg chg="mod">
          <ac:chgData name="kim minjeong" userId="9b2dcfc327d75c3d" providerId="LiveId" clId="{7282348F-EFCC-4DA3-A701-F3B912EE8F72}" dt="2022-09-27T22:27:40.498" v="70" actId="2711"/>
          <ac:spMkLst>
            <pc:docMk/>
            <pc:sldMk cId="3326459718" sldId="280"/>
            <ac:spMk id="39" creationId="{ACBC9893-DBD0-05E4-718B-0C5D9369D399}"/>
          </ac:spMkLst>
        </pc:spChg>
        <pc:spChg chg="mod">
          <ac:chgData name="kim minjeong" userId="9b2dcfc327d75c3d" providerId="LiveId" clId="{7282348F-EFCC-4DA3-A701-F3B912EE8F72}" dt="2022-09-27T22:27:40.498" v="70" actId="2711"/>
          <ac:spMkLst>
            <pc:docMk/>
            <pc:sldMk cId="3326459718" sldId="280"/>
            <ac:spMk id="40" creationId="{54BAFC90-2033-DC38-550D-0B4E97411102}"/>
          </ac:spMkLst>
        </pc:spChg>
        <pc:spChg chg="mod">
          <ac:chgData name="kim minjeong" userId="9b2dcfc327d75c3d" providerId="LiveId" clId="{7282348F-EFCC-4DA3-A701-F3B912EE8F72}" dt="2022-09-27T22:27:46.585" v="71" actId="2711"/>
          <ac:spMkLst>
            <pc:docMk/>
            <pc:sldMk cId="3326459718" sldId="280"/>
            <ac:spMk id="43" creationId="{0858D299-BBE8-F4A5-51A0-933D6B8947B7}"/>
          </ac:spMkLst>
        </pc:spChg>
        <pc:spChg chg="mod">
          <ac:chgData name="kim minjeong" userId="9b2dcfc327d75c3d" providerId="LiveId" clId="{7282348F-EFCC-4DA3-A701-F3B912EE8F72}" dt="2022-09-27T22:27:46.585" v="71" actId="2711"/>
          <ac:spMkLst>
            <pc:docMk/>
            <pc:sldMk cId="3326459718" sldId="280"/>
            <ac:spMk id="44" creationId="{6297ACA4-7B43-4CE5-B388-1F696EF866D7}"/>
          </ac:spMkLst>
        </pc:spChg>
      </pc:sldChg>
      <pc:sldChg chg="addSp delSp modSp mod">
        <pc:chgData name="kim minjeong" userId="9b2dcfc327d75c3d" providerId="LiveId" clId="{7282348F-EFCC-4DA3-A701-F3B912EE8F72}" dt="2022-09-27T22:25:04.579" v="54" actId="1037"/>
        <pc:sldMkLst>
          <pc:docMk/>
          <pc:sldMk cId="0" sldId="281"/>
        </pc:sldMkLst>
        <pc:spChg chg="del mod topLvl">
          <ac:chgData name="kim minjeong" userId="9b2dcfc327d75c3d" providerId="LiveId" clId="{7282348F-EFCC-4DA3-A701-F3B912EE8F72}" dt="2022-09-27T22:24:44.031" v="37" actId="478"/>
          <ac:spMkLst>
            <pc:docMk/>
            <pc:sldMk cId="0" sldId="281"/>
            <ac:spMk id="10" creationId="{37BAC9C8-91E6-16C0-733B-04F8545BE065}"/>
          </ac:spMkLst>
        </pc:spChg>
        <pc:spChg chg="del mod">
          <ac:chgData name="kim minjeong" userId="9b2dcfc327d75c3d" providerId="LiveId" clId="{7282348F-EFCC-4DA3-A701-F3B912EE8F72}" dt="2022-09-27T22:24:36.332" v="35" actId="478"/>
          <ac:spMkLst>
            <pc:docMk/>
            <pc:sldMk cId="0" sldId="281"/>
            <ac:spMk id="11" creationId="{06194D2A-1F7E-7853-53DC-56130CCF9D76}"/>
          </ac:spMkLst>
        </pc:spChg>
        <pc:spChg chg="mod">
          <ac:chgData name="kim minjeong" userId="9b2dcfc327d75c3d" providerId="LiveId" clId="{7282348F-EFCC-4DA3-A701-F3B912EE8F72}" dt="2022-09-27T22:22:48.131" v="17" actId="552"/>
          <ac:spMkLst>
            <pc:docMk/>
            <pc:sldMk cId="0" sldId="281"/>
            <ac:spMk id="12" creationId="{00000000-0000-0000-0000-000000000000}"/>
          </ac:spMkLst>
        </pc:spChg>
        <pc:spChg chg="mod">
          <ac:chgData name="kim minjeong" userId="9b2dcfc327d75c3d" providerId="LiveId" clId="{7282348F-EFCC-4DA3-A701-F3B912EE8F72}" dt="2022-09-27T22:22:48.131" v="17" actId="552"/>
          <ac:spMkLst>
            <pc:docMk/>
            <pc:sldMk cId="0" sldId="281"/>
            <ac:spMk id="13" creationId="{00000000-0000-0000-0000-000000000000}"/>
          </ac:spMkLst>
        </pc:spChg>
        <pc:spChg chg="mod">
          <ac:chgData name="kim minjeong" userId="9b2dcfc327d75c3d" providerId="LiveId" clId="{7282348F-EFCC-4DA3-A701-F3B912EE8F72}" dt="2022-09-27T22:23:35.938" v="27" actId="552"/>
          <ac:spMkLst>
            <pc:docMk/>
            <pc:sldMk cId="0" sldId="281"/>
            <ac:spMk id="16" creationId="{00000000-0000-0000-0000-000000000000}"/>
          </ac:spMkLst>
        </pc:spChg>
        <pc:spChg chg="mod">
          <ac:chgData name="kim minjeong" userId="9b2dcfc327d75c3d" providerId="LiveId" clId="{7282348F-EFCC-4DA3-A701-F3B912EE8F72}" dt="2022-09-27T22:23:35.938" v="27" actId="552"/>
          <ac:spMkLst>
            <pc:docMk/>
            <pc:sldMk cId="0" sldId="281"/>
            <ac:spMk id="17" creationId="{00000000-0000-0000-0000-000000000000}"/>
          </ac:spMkLst>
        </pc:spChg>
        <pc:spChg chg="mod">
          <ac:chgData name="kim minjeong" userId="9b2dcfc327d75c3d" providerId="LiveId" clId="{7282348F-EFCC-4DA3-A701-F3B912EE8F72}" dt="2022-09-27T22:23:52.065" v="29" actId="552"/>
          <ac:spMkLst>
            <pc:docMk/>
            <pc:sldMk cId="0" sldId="281"/>
            <ac:spMk id="18" creationId="{00000000-0000-0000-0000-000000000000}"/>
          </ac:spMkLst>
        </pc:spChg>
        <pc:spChg chg="mod">
          <ac:chgData name="kim minjeong" userId="9b2dcfc327d75c3d" providerId="LiveId" clId="{7282348F-EFCC-4DA3-A701-F3B912EE8F72}" dt="2022-09-27T22:23:52.065" v="29" actId="552"/>
          <ac:spMkLst>
            <pc:docMk/>
            <pc:sldMk cId="0" sldId="281"/>
            <ac:spMk id="19" creationId="{00000000-0000-0000-0000-000000000000}"/>
          </ac:spMkLst>
        </pc:spChg>
        <pc:spChg chg="del mod topLvl">
          <ac:chgData name="kim minjeong" userId="9b2dcfc327d75c3d" providerId="LiveId" clId="{7282348F-EFCC-4DA3-A701-F3B912EE8F72}" dt="2022-09-27T22:24:42.204" v="36" actId="478"/>
          <ac:spMkLst>
            <pc:docMk/>
            <pc:sldMk cId="0" sldId="281"/>
            <ac:spMk id="20" creationId="{8E0AF6B9-1C35-4B55-7F3C-EF4E19EC2065}"/>
          </ac:spMkLst>
        </pc:spChg>
        <pc:spChg chg="mod">
          <ac:chgData name="kim minjeong" userId="9b2dcfc327d75c3d" providerId="LiveId" clId="{7282348F-EFCC-4DA3-A701-F3B912EE8F72}" dt="2022-09-27T22:22:55.754" v="18" actId="552"/>
          <ac:spMkLst>
            <pc:docMk/>
            <pc:sldMk cId="0" sldId="281"/>
            <ac:spMk id="36" creationId="{D07E0B73-A0F5-BDF1-9378-8B8F466D41B3}"/>
          </ac:spMkLst>
        </pc:spChg>
        <pc:spChg chg="mod">
          <ac:chgData name="kim minjeong" userId="9b2dcfc327d75c3d" providerId="LiveId" clId="{7282348F-EFCC-4DA3-A701-F3B912EE8F72}" dt="2022-09-27T22:22:55.754" v="18" actId="552"/>
          <ac:spMkLst>
            <pc:docMk/>
            <pc:sldMk cId="0" sldId="281"/>
            <ac:spMk id="37" creationId="{03ECDEDB-A3B3-FBDD-DFBE-117C901CBB94}"/>
          </ac:spMkLst>
        </pc:spChg>
        <pc:spChg chg="mod">
          <ac:chgData name="kim minjeong" userId="9b2dcfc327d75c3d" providerId="LiveId" clId="{7282348F-EFCC-4DA3-A701-F3B912EE8F72}" dt="2022-09-27T22:24:12.829" v="30" actId="164"/>
          <ac:spMkLst>
            <pc:docMk/>
            <pc:sldMk cId="0" sldId="281"/>
            <ac:spMk id="38" creationId="{5E4C9ECC-3E83-7784-CD07-3E337C48DC94}"/>
          </ac:spMkLst>
        </pc:spChg>
        <pc:spChg chg="mod">
          <ac:chgData name="kim minjeong" userId="9b2dcfc327d75c3d" providerId="LiveId" clId="{7282348F-EFCC-4DA3-A701-F3B912EE8F72}" dt="2022-09-27T22:24:17.456" v="31" actId="164"/>
          <ac:spMkLst>
            <pc:docMk/>
            <pc:sldMk cId="0" sldId="281"/>
            <ac:spMk id="39" creationId="{7AEE65EE-1235-981F-652C-9DE5C61A759E}"/>
          </ac:spMkLst>
        </pc:spChg>
        <pc:spChg chg="mod">
          <ac:chgData name="kim minjeong" userId="9b2dcfc327d75c3d" providerId="LiveId" clId="{7282348F-EFCC-4DA3-A701-F3B912EE8F72}" dt="2022-09-27T22:24:23.338" v="32" actId="164"/>
          <ac:spMkLst>
            <pc:docMk/>
            <pc:sldMk cId="0" sldId="281"/>
            <ac:spMk id="40" creationId="{B32FACE9-6FB1-5067-AE02-27E42E9C0018}"/>
          </ac:spMkLst>
        </pc:spChg>
        <pc:grpChg chg="add mod">
          <ac:chgData name="kim minjeong" userId="9b2dcfc327d75c3d" providerId="LiveId" clId="{7282348F-EFCC-4DA3-A701-F3B912EE8F72}" dt="2022-09-27T22:25:02.447" v="52" actId="1037"/>
          <ac:grpSpMkLst>
            <pc:docMk/>
            <pc:sldMk cId="0" sldId="281"/>
            <ac:grpSpMk id="3" creationId="{4C9ADA01-4307-CAC6-0A50-26143E2F4E5D}"/>
          </ac:grpSpMkLst>
        </pc:grpChg>
        <pc:grpChg chg="add mod">
          <ac:chgData name="kim minjeong" userId="9b2dcfc327d75c3d" providerId="LiveId" clId="{7282348F-EFCC-4DA3-A701-F3B912EE8F72}" dt="2022-09-27T22:24:50.400" v="46" actId="1037"/>
          <ac:grpSpMkLst>
            <pc:docMk/>
            <pc:sldMk cId="0" sldId="281"/>
            <ac:grpSpMk id="5" creationId="{1174C5E5-38B7-0263-48EB-98DE5F7004C2}"/>
          </ac:grpSpMkLst>
        </pc:grpChg>
        <pc:grpChg chg="add mod">
          <ac:chgData name="kim minjeong" userId="9b2dcfc327d75c3d" providerId="LiveId" clId="{7282348F-EFCC-4DA3-A701-F3B912EE8F72}" dt="2022-09-27T22:24:23.338" v="32" actId="164"/>
          <ac:grpSpMkLst>
            <pc:docMk/>
            <pc:sldMk cId="0" sldId="281"/>
            <ac:grpSpMk id="6" creationId="{224E7CCC-D220-A169-9CC8-BD6F4C44344F}"/>
          </ac:grpSpMkLst>
        </pc:grpChg>
        <pc:grpChg chg="add del mod">
          <ac:chgData name="kim minjeong" userId="9b2dcfc327d75c3d" providerId="LiveId" clId="{7282348F-EFCC-4DA3-A701-F3B912EE8F72}" dt="2022-09-27T22:24:42.204" v="36" actId="478"/>
          <ac:grpSpMkLst>
            <pc:docMk/>
            <pc:sldMk cId="0" sldId="281"/>
            <ac:grpSpMk id="8" creationId="{71580325-B1DD-02D6-6061-2F5FF463873C}"/>
          </ac:grpSpMkLst>
        </pc:grpChg>
        <pc:grpChg chg="del mod">
          <ac:chgData name="kim minjeong" userId="9b2dcfc327d75c3d" providerId="LiveId" clId="{7282348F-EFCC-4DA3-A701-F3B912EE8F72}" dt="2022-09-27T22:24:36.332" v="35" actId="478"/>
          <ac:grpSpMkLst>
            <pc:docMk/>
            <pc:sldMk cId="0" sldId="281"/>
            <ac:grpSpMk id="9" creationId="{EF129A3F-75FD-ACE1-9C54-2C2A46862738}"/>
          </ac:grpSpMkLst>
        </pc:grpChg>
        <pc:grpChg chg="mod">
          <ac:chgData name="kim minjeong" userId="9b2dcfc327d75c3d" providerId="LiveId" clId="{7282348F-EFCC-4DA3-A701-F3B912EE8F72}" dt="2022-09-27T22:25:04.579" v="54" actId="1037"/>
          <ac:grpSpMkLst>
            <pc:docMk/>
            <pc:sldMk cId="0" sldId="281"/>
            <ac:grpSpMk id="26" creationId="{D5D0F68E-3947-73D5-A394-DB96E847D4DD}"/>
          </ac:grpSpMkLst>
        </pc:grpChg>
        <pc:grpChg chg="mod">
          <ac:chgData name="kim minjeong" userId="9b2dcfc327d75c3d" providerId="LiveId" clId="{7282348F-EFCC-4DA3-A701-F3B912EE8F72}" dt="2022-09-27T22:24:12.829" v="30" actId="164"/>
          <ac:grpSpMkLst>
            <pc:docMk/>
            <pc:sldMk cId="0" sldId="281"/>
            <ac:grpSpMk id="27" creationId="{DDEB0118-2E74-6402-9326-A6C51E42DAF3}"/>
          </ac:grpSpMkLst>
        </pc:grpChg>
        <pc:grpChg chg="mod">
          <ac:chgData name="kim minjeong" userId="9b2dcfc327d75c3d" providerId="LiveId" clId="{7282348F-EFCC-4DA3-A701-F3B912EE8F72}" dt="2022-09-27T22:24:17.456" v="31" actId="164"/>
          <ac:grpSpMkLst>
            <pc:docMk/>
            <pc:sldMk cId="0" sldId="281"/>
            <ac:grpSpMk id="28" creationId="{891CD98B-4321-6CCF-0963-84C953A64434}"/>
          </ac:grpSpMkLst>
        </pc:grpChg>
        <pc:grpChg chg="mod">
          <ac:chgData name="kim minjeong" userId="9b2dcfc327d75c3d" providerId="LiveId" clId="{7282348F-EFCC-4DA3-A701-F3B912EE8F72}" dt="2022-09-27T22:24:23.338" v="32" actId="164"/>
          <ac:grpSpMkLst>
            <pc:docMk/>
            <pc:sldMk cId="0" sldId="281"/>
            <ac:grpSpMk id="29" creationId="{36648617-1DCD-2AEE-3315-E7B4C1EC2AE6}"/>
          </ac:grpSpMkLst>
        </pc:grpChg>
        <pc:grpChg chg="mod">
          <ac:chgData name="kim minjeong" userId="9b2dcfc327d75c3d" providerId="LiveId" clId="{7282348F-EFCC-4DA3-A701-F3B912EE8F72}" dt="2022-09-27T22:22:16.497" v="16" actId="1038"/>
          <ac:grpSpMkLst>
            <pc:docMk/>
            <pc:sldMk cId="0" sldId="281"/>
            <ac:grpSpMk id="35" creationId="{8018ED08-49CF-002E-5913-54FF209CC6A7}"/>
          </ac:grpSpMkLst>
        </pc:grpChg>
      </pc:sldChg>
      <pc:sldChg chg="modSp mod">
        <pc:chgData name="kim minjeong" userId="9b2dcfc327d75c3d" providerId="LiveId" clId="{7282348F-EFCC-4DA3-A701-F3B912EE8F72}" dt="2022-09-27T22:26:21.024" v="63" actId="20577"/>
        <pc:sldMkLst>
          <pc:docMk/>
          <pc:sldMk cId="292239830" sldId="284"/>
        </pc:sldMkLst>
        <pc:spChg chg="mod">
          <ac:chgData name="kim minjeong" userId="9b2dcfc327d75c3d" providerId="LiveId" clId="{7282348F-EFCC-4DA3-A701-F3B912EE8F72}" dt="2022-09-27T22:26:21.024" v="63" actId="20577"/>
          <ac:spMkLst>
            <pc:docMk/>
            <pc:sldMk cId="292239830" sldId="284"/>
            <ac:spMk id="24" creationId="{00000000-0000-0000-0000-000000000000}"/>
          </ac:spMkLst>
        </pc:spChg>
      </pc:sldChg>
      <pc:sldChg chg="modSp mod">
        <pc:chgData name="kim minjeong" userId="9b2dcfc327d75c3d" providerId="LiveId" clId="{7282348F-EFCC-4DA3-A701-F3B912EE8F72}" dt="2022-09-27T22:26:12.974" v="59" actId="20577"/>
        <pc:sldMkLst>
          <pc:docMk/>
          <pc:sldMk cId="3112968107" sldId="287"/>
        </pc:sldMkLst>
        <pc:spChg chg="mod">
          <ac:chgData name="kim minjeong" userId="9b2dcfc327d75c3d" providerId="LiveId" clId="{7282348F-EFCC-4DA3-A701-F3B912EE8F72}" dt="2022-09-27T22:26:12.974" v="59" actId="20577"/>
          <ac:spMkLst>
            <pc:docMk/>
            <pc:sldMk cId="3112968107" sldId="287"/>
            <ac:spMk id="24" creationId="{00000000-0000-0000-0000-000000000000}"/>
          </ac:spMkLst>
        </pc:spChg>
      </pc:sldChg>
      <pc:sldChg chg="modSp mod">
        <pc:chgData name="kim minjeong" userId="9b2dcfc327d75c3d" providerId="LiveId" clId="{7282348F-EFCC-4DA3-A701-F3B912EE8F72}" dt="2022-09-27T22:26:29.695" v="67" actId="20577"/>
        <pc:sldMkLst>
          <pc:docMk/>
          <pc:sldMk cId="137035594" sldId="294"/>
        </pc:sldMkLst>
        <pc:spChg chg="mod">
          <ac:chgData name="kim minjeong" userId="9b2dcfc327d75c3d" providerId="LiveId" clId="{7282348F-EFCC-4DA3-A701-F3B912EE8F72}" dt="2022-09-27T22:26:29.695" v="67" actId="20577"/>
          <ac:spMkLst>
            <pc:docMk/>
            <pc:sldMk cId="137035594" sldId="294"/>
            <ac:spMk id="24" creationId="{00000000-0000-0000-0000-000000000000}"/>
          </ac:spMkLst>
        </pc:spChg>
      </pc:sldChg>
      <pc:sldChg chg="modSp mod">
        <pc:chgData name="kim minjeong" userId="9b2dcfc327d75c3d" providerId="LiveId" clId="{7282348F-EFCC-4DA3-A701-F3B912EE8F72}" dt="2022-09-27T22:25:32.834" v="57" actId="1038"/>
        <pc:sldMkLst>
          <pc:docMk/>
          <pc:sldMk cId="3520672781" sldId="295"/>
        </pc:sldMkLst>
        <pc:spChg chg="mod">
          <ac:chgData name="kim minjeong" userId="9b2dcfc327d75c3d" providerId="LiveId" clId="{7282348F-EFCC-4DA3-A701-F3B912EE8F72}" dt="2022-09-27T22:25:32.834" v="57" actId="1038"/>
          <ac:spMkLst>
            <pc:docMk/>
            <pc:sldMk cId="3520672781" sldId="295"/>
            <ac:spMk id="38" creationId="{2512D96B-3811-7939-AF91-D15CAFB90582}"/>
          </ac:spMkLst>
        </pc:spChg>
      </pc:sldChg>
      <pc:sldChg chg="modSp mod">
        <pc:chgData name="kim minjeong" userId="9b2dcfc327d75c3d" providerId="LiveId" clId="{7282348F-EFCC-4DA3-A701-F3B912EE8F72}" dt="2022-09-27T22:26:25.374" v="65" actId="20577"/>
        <pc:sldMkLst>
          <pc:docMk/>
          <pc:sldMk cId="3950179793" sldId="298"/>
        </pc:sldMkLst>
        <pc:spChg chg="mod">
          <ac:chgData name="kim minjeong" userId="9b2dcfc327d75c3d" providerId="LiveId" clId="{7282348F-EFCC-4DA3-A701-F3B912EE8F72}" dt="2022-09-27T22:26:25.374" v="65" actId="20577"/>
          <ac:spMkLst>
            <pc:docMk/>
            <pc:sldMk cId="3950179793" sldId="298"/>
            <ac:spMk id="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7C5A1-F6A6-8948-B5A0-A4E6247B8B07}" type="datetimeFigureOut">
              <a:rPr kumimoji="1" lang="ko-Kore-KR" altLang="en-US" smtClean="0"/>
              <a:t>09/28/2022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DCEF3-1EF0-EE48-A2FE-C400503C878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27721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CEF3-1EF0-EE48-A2FE-C400503C878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13936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CEF3-1EF0-EE48-A2FE-C400503C878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5493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CEF3-1EF0-EE48-A2FE-C400503C878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967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ADCEF3-1EF0-EE48-A2FE-C400503C878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8857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jpeg"/><Relationship Id="rId5" Type="http://schemas.openxmlformats.org/officeDocument/2006/relationships/image" Target="../media/image49.png"/><Relationship Id="rId10" Type="http://schemas.openxmlformats.org/officeDocument/2006/relationships/image" Target="../media/image54.jpeg"/><Relationship Id="rId4" Type="http://schemas.openxmlformats.org/officeDocument/2006/relationships/image" Target="../media/image48.jpg"/><Relationship Id="rId9" Type="http://schemas.openxmlformats.org/officeDocument/2006/relationships/image" Target="../media/image5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7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gi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11" Type="http://schemas.openxmlformats.org/officeDocument/2006/relationships/image" Target="../media/image63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microsoft.com/office/2007/relationships/hdphoto" Target="../media/hdphoto4.wdp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image" Target="../media/image6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3.png"/><Relationship Id="rId9" Type="http://schemas.openxmlformats.org/officeDocument/2006/relationships/image" Target="../media/image7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7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microsoft.com/office/2007/relationships/hdphoto" Target="../media/hdphoto3.wdp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2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15659" y="2976725"/>
            <a:ext cx="9053660" cy="31096"/>
            <a:chOff x="1015659" y="2976725"/>
            <a:chExt cx="9053660" cy="3109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2976725"/>
              <a:ext cx="9053660" cy="3109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987086" y="3716257"/>
            <a:ext cx="13994776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000" kern="0" spc="-600" dirty="0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PO US (포어스)</a:t>
            </a:r>
          </a:p>
          <a:p>
            <a:r>
              <a:rPr lang="en-US" sz="7000" kern="0" spc="-600" dirty="0" err="1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자율</a:t>
            </a:r>
            <a:r>
              <a:rPr lang="en-US" sz="7000" kern="0" spc="-600" dirty="0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 </a:t>
            </a:r>
            <a:r>
              <a:rPr lang="en-US" sz="7000" kern="0" spc="-600" dirty="0" err="1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주행</a:t>
            </a:r>
            <a:r>
              <a:rPr lang="en-US" sz="7000" kern="0" spc="-600" dirty="0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 </a:t>
            </a:r>
            <a:r>
              <a:rPr lang="ko-KR" altLang="en-US" sz="7000" kern="0" spc="-600" dirty="0">
                <a:solidFill>
                  <a:srgbClr val="F9F9F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THEChungB" pitchFamily="34" charset="0"/>
              </a:rPr>
              <a:t>승차 공유 서비스</a:t>
            </a:r>
            <a:endParaRPr lang="en-US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015659" y="7384190"/>
            <a:ext cx="9053660" cy="31096"/>
            <a:chOff x="1015659" y="7384190"/>
            <a:chExt cx="9053660" cy="31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7384190"/>
              <a:ext cx="9053660" cy="3109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85146" y="43800"/>
            <a:ext cx="8855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F9F9F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청년 AI · Big Data 아카데미 19기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3276" y="6540162"/>
            <a:ext cx="13379307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b="1" kern="0" spc="-200" dirty="0">
                <a:solidFill>
                  <a:srgbClr val="F9F9F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C4 김동환 김민정 유준 이영은 이재민 정혜지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035304" y="2986250"/>
            <a:ext cx="6171429" cy="4484643"/>
            <a:chOff x="11035304" y="2986250"/>
            <a:chExt cx="6171429" cy="44846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35304" y="2986250"/>
              <a:ext cx="6171429" cy="4484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128302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 기술 및 구현 기능</a:t>
            </a:r>
            <a:endParaRPr lang="en-US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-Lane Detection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08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01FFA-9EA0-6C48-7EBB-879152F8CDC1}"/>
              </a:ext>
            </a:extLst>
          </p:cNvPr>
          <p:cNvSpPr txBox="1"/>
          <p:nvPr/>
        </p:nvSpPr>
        <p:spPr>
          <a:xfrm>
            <a:off x="533400" y="7734300"/>
            <a:ext cx="4033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Joystick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을 이용하여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15000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장 학습 데이터 수집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F1B1F1E-4292-048D-22A1-340D8E5AFD14}"/>
              </a:ext>
            </a:extLst>
          </p:cNvPr>
          <p:cNvSpPr/>
          <p:nvPr/>
        </p:nvSpPr>
        <p:spPr>
          <a:xfrm>
            <a:off x="4953000" y="4819431"/>
            <a:ext cx="984030" cy="648137"/>
          </a:xfrm>
          <a:prstGeom prst="rightArrow">
            <a:avLst/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11" name="그림 10" descr="실내, 원격, 보안경이(가) 표시된 사진&#10;&#10;자동 생성된 설명">
            <a:extLst>
              <a:ext uri="{FF2B5EF4-FFF2-40B4-BE49-F238E27FC236}">
                <a16:creationId xmlns:a16="http://schemas.microsoft.com/office/drawing/2014/main" id="{5E8722D0-4F29-E1C6-3D57-E847B0E1A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09900"/>
            <a:ext cx="3656215" cy="365621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29B5BE-A690-447B-7BF1-F52CB6A29FE1}"/>
              </a:ext>
            </a:extLst>
          </p:cNvPr>
          <p:cNvSpPr txBox="1"/>
          <p:nvPr/>
        </p:nvSpPr>
        <p:spPr>
          <a:xfrm>
            <a:off x="723151" y="6286500"/>
            <a:ext cx="33814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← : Left </a:t>
            </a:r>
            <a:br>
              <a:rPr kumimoji="0" lang="ko-Kore-KR" altLang="ko-Kore-KR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→ : Right </a:t>
            </a:r>
            <a:br>
              <a:rPr kumimoji="0" lang="ko-Kore-KR" altLang="ko-Kore-KR" sz="3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</a:br>
            <a:r>
              <a:rPr kumimoji="0" lang="ko-Kore-KR" altLang="ko-Kore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↑ : Forward</a:t>
            </a:r>
            <a:endParaRPr kumimoji="1" lang="ko-Kore-KR" altLang="en-US" sz="28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217786-FCEF-E0C8-0984-D2BB8D139DA2}"/>
              </a:ext>
            </a:extLst>
          </p:cNvPr>
          <p:cNvSpPr txBox="1"/>
          <p:nvPr/>
        </p:nvSpPr>
        <p:spPr>
          <a:xfrm>
            <a:off x="6852889" y="7667901"/>
            <a:ext cx="3717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Keras</a:t>
            </a:r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기반의 </a:t>
            </a:r>
            <a:endParaRPr lang="en-US" altLang="ko-KR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Categorical Model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사용하여 학습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화살표: 오른쪽 13">
            <a:extLst>
              <a:ext uri="{FF2B5EF4-FFF2-40B4-BE49-F238E27FC236}">
                <a16:creationId xmlns:a16="http://schemas.microsoft.com/office/drawing/2014/main" id="{A5E3C858-21D7-E3E4-8FCB-488744E3E2B6}"/>
              </a:ext>
            </a:extLst>
          </p:cNvPr>
          <p:cNvSpPr/>
          <p:nvPr/>
        </p:nvSpPr>
        <p:spPr>
          <a:xfrm>
            <a:off x="11284170" y="4819431"/>
            <a:ext cx="984030" cy="648137"/>
          </a:xfrm>
          <a:prstGeom prst="rightArrow">
            <a:avLst/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DB152BD7-8CBB-B35E-0A79-E1E7B2ECC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47" y="2107955"/>
            <a:ext cx="4673600" cy="510485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3ABDC76-A94C-93C1-D4DF-38CACC16E299}"/>
              </a:ext>
            </a:extLst>
          </p:cNvPr>
          <p:cNvSpPr txBox="1"/>
          <p:nvPr/>
        </p:nvSpPr>
        <p:spPr>
          <a:xfrm>
            <a:off x="13485243" y="7483235"/>
            <a:ext cx="4033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Steering Angle : 0.749</a:t>
            </a:r>
          </a:p>
          <a:p>
            <a:pPr algn="ctr"/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Throttle : 0.932</a:t>
            </a:r>
          </a:p>
          <a:p>
            <a:pPr algn="ctr"/>
            <a:r>
              <a: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Lane Detection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완료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&amp;</a:t>
            </a:r>
          </a:p>
          <a:p>
            <a:pPr algn="ctr"/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자율주행 성공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CB5D7E96-2EFD-6053-8678-DC74D240B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019" y="2628900"/>
            <a:ext cx="3409123" cy="206930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C9DF9F9-5CF1-7155-A36C-9AC48FA4E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23" y="5178335"/>
            <a:ext cx="3381495" cy="206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81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128302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 기술 및 구현 기능</a:t>
            </a:r>
            <a:b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</a:b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-Person &amp; Node Detection - YOLO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09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34A63341-B1D4-875A-3D40-4CFDBD804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9" b="22589"/>
          <a:stretch/>
        </p:blipFill>
        <p:spPr>
          <a:xfrm>
            <a:off x="8793503" y="1880896"/>
            <a:ext cx="2803146" cy="230334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1D64AA2-B61F-9E74-CD03-74A364847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26" b="8926"/>
          <a:stretch/>
        </p:blipFill>
        <p:spPr>
          <a:xfrm>
            <a:off x="13411200" y="1935865"/>
            <a:ext cx="2804707" cy="2304000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8A72B15F-82FC-4D04-68B9-A6EA2EABD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0" b="8110"/>
          <a:stretch/>
        </p:blipFill>
        <p:spPr>
          <a:xfrm>
            <a:off x="7295425" y="7170536"/>
            <a:ext cx="2784653" cy="1902843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5D89C936-9A19-E79D-D99A-4AEA01403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9" b="6239"/>
          <a:stretch/>
        </p:blipFill>
        <p:spPr>
          <a:xfrm>
            <a:off x="10227672" y="7170536"/>
            <a:ext cx="2172531" cy="1912367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70DF0FE4-99B2-2C2B-0087-88F7AC72B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8" b="5628"/>
          <a:stretch/>
        </p:blipFill>
        <p:spPr>
          <a:xfrm>
            <a:off x="14990974" y="7193148"/>
            <a:ext cx="2401505" cy="184648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A820123-B0A1-B306-18F1-1359618D40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" b="1284"/>
          <a:stretch/>
        </p:blipFill>
        <p:spPr>
          <a:xfrm>
            <a:off x="12587709" y="7173699"/>
            <a:ext cx="2215758" cy="1865931"/>
          </a:xfrm>
          <a:prstGeom prst="rect">
            <a:avLst/>
          </a:prstGeom>
        </p:spPr>
      </p:pic>
      <p:sp>
        <p:nvSpPr>
          <p:cNvPr id="59" name="액자 58">
            <a:extLst>
              <a:ext uri="{FF2B5EF4-FFF2-40B4-BE49-F238E27FC236}">
                <a16:creationId xmlns:a16="http://schemas.microsoft.com/office/drawing/2014/main" id="{FC2A2726-D29A-0D14-E93E-DE969FCA5815}"/>
              </a:ext>
            </a:extLst>
          </p:cNvPr>
          <p:cNvSpPr/>
          <p:nvPr/>
        </p:nvSpPr>
        <p:spPr>
          <a:xfrm>
            <a:off x="620811" y="2580062"/>
            <a:ext cx="5267280" cy="6893087"/>
          </a:xfrm>
          <a:prstGeom prst="frame">
            <a:avLst>
              <a:gd name="adj1" fmla="val 1018"/>
            </a:avLst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F5C0354-36A4-4EBC-6E8D-1399C0EF9C25}"/>
              </a:ext>
            </a:extLst>
          </p:cNvPr>
          <p:cNvSpPr txBox="1"/>
          <p:nvPr/>
        </p:nvSpPr>
        <p:spPr>
          <a:xfrm>
            <a:off x="9157195" y="4186265"/>
            <a:ext cx="6473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약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1000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여장의 사진들을 통해 장애물 학습 완료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4A0A0D-853C-8FF7-D037-675A4631FC68}"/>
              </a:ext>
            </a:extLst>
          </p:cNvPr>
          <p:cNvSpPr txBox="1"/>
          <p:nvPr/>
        </p:nvSpPr>
        <p:spPr>
          <a:xfrm>
            <a:off x="9737134" y="6638875"/>
            <a:ext cx="6407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Yolov5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통해 </a:t>
            </a:r>
            <a:r>
              <a:rPr lang="en-US" altLang="ko-KR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Object Detection </a:t>
            </a:r>
            <a:r>
              <a:rPr lang="ko-KR" alt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가능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62" name="화살표: 아래쪽 61">
            <a:extLst>
              <a:ext uri="{FF2B5EF4-FFF2-40B4-BE49-F238E27FC236}">
                <a16:creationId xmlns:a16="http://schemas.microsoft.com/office/drawing/2014/main" id="{3FC21E8E-916B-65BE-EEF3-7FA509A987BC}"/>
              </a:ext>
            </a:extLst>
          </p:cNvPr>
          <p:cNvSpPr/>
          <p:nvPr/>
        </p:nvSpPr>
        <p:spPr>
          <a:xfrm>
            <a:off x="11647553" y="4861981"/>
            <a:ext cx="1497797" cy="1597286"/>
          </a:xfrm>
          <a:prstGeom prst="downArrow">
            <a:avLst>
              <a:gd name="adj1" fmla="val 43089"/>
              <a:gd name="adj2" fmla="val 46101"/>
            </a:avLst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F3152DF9-E431-A885-508E-A2510A1AA5B7}"/>
              </a:ext>
            </a:extLst>
          </p:cNvPr>
          <p:cNvCxnSpPr>
            <a:cxnSpLocks/>
            <a:stCxn id="59" idx="3"/>
          </p:cNvCxnSpPr>
          <p:nvPr/>
        </p:nvCxnSpPr>
        <p:spPr>
          <a:xfrm flipV="1">
            <a:off x="5888091" y="3715307"/>
            <a:ext cx="2426040" cy="2311299"/>
          </a:xfrm>
          <a:prstGeom prst="curvedConnector3">
            <a:avLst>
              <a:gd name="adj1" fmla="val 50000"/>
            </a:avLst>
          </a:prstGeom>
          <a:ln w="19050">
            <a:solidFill>
              <a:srgbClr val="0026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9" name="도형 1026">
            <a:extLst>
              <a:ext uri="{FF2B5EF4-FFF2-40B4-BE49-F238E27FC236}">
                <a16:creationId xmlns:a16="http://schemas.microsoft.com/office/drawing/2014/main" id="{C39527AB-54C3-B8E8-4D1B-5F6B0BED3455}"/>
              </a:ext>
            </a:extLst>
          </p:cNvPr>
          <p:cNvSpPr>
            <a:spLocks/>
          </p:cNvSpPr>
          <p:nvPr/>
        </p:nvSpPr>
        <p:spPr>
          <a:xfrm>
            <a:off x="620811" y="2574299"/>
            <a:ext cx="5267280" cy="531575"/>
          </a:xfrm>
          <a:prstGeom prst="rect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numCol="1" anchor="ctr">
            <a:noAutofit/>
          </a:bodyPr>
          <a:lstStyle/>
          <a:p>
            <a:pPr algn="ctr" defTabSz="762000"/>
            <a:r>
              <a:rPr lang="ko-KR" altLang="en-US" sz="27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 모형 및 노드 제작</a:t>
            </a:r>
          </a:p>
        </p:txBody>
      </p:sp>
      <p:sp>
        <p:nvSpPr>
          <p:cNvPr id="971" name="더하기 기호 970">
            <a:extLst>
              <a:ext uri="{FF2B5EF4-FFF2-40B4-BE49-F238E27FC236}">
                <a16:creationId xmlns:a16="http://schemas.microsoft.com/office/drawing/2014/main" id="{327839C6-C9E4-BF08-9077-0B9471011E47}"/>
              </a:ext>
            </a:extLst>
          </p:cNvPr>
          <p:cNvSpPr/>
          <p:nvPr/>
        </p:nvSpPr>
        <p:spPr>
          <a:xfrm>
            <a:off x="11893388" y="2574299"/>
            <a:ext cx="1219200" cy="1239559"/>
          </a:xfrm>
          <a:prstGeom prst="mathPlus">
            <a:avLst>
              <a:gd name="adj1" fmla="val 10784"/>
            </a:avLst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79" name="그림 978">
            <a:extLst>
              <a:ext uri="{FF2B5EF4-FFF2-40B4-BE49-F238E27FC236}">
                <a16:creationId xmlns:a16="http://schemas.microsoft.com/office/drawing/2014/main" id="{DE3EC25F-5E60-A216-CAA4-2FB1C34D164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83" t="7799" r="12686" b="7799"/>
          <a:stretch/>
        </p:blipFill>
        <p:spPr>
          <a:xfrm rot="5400000">
            <a:off x="1765449" y="3344211"/>
            <a:ext cx="2829225" cy="3207752"/>
          </a:xfrm>
          <a:prstGeom prst="rect">
            <a:avLst/>
          </a:prstGeom>
        </p:spPr>
      </p:pic>
      <p:grpSp>
        <p:nvGrpSpPr>
          <p:cNvPr id="981" name="그룹 980">
            <a:extLst>
              <a:ext uri="{FF2B5EF4-FFF2-40B4-BE49-F238E27FC236}">
                <a16:creationId xmlns:a16="http://schemas.microsoft.com/office/drawing/2014/main" id="{8D5F3EA8-4B72-7D7D-40A9-D30A75A889A8}"/>
              </a:ext>
            </a:extLst>
          </p:cNvPr>
          <p:cNvGrpSpPr/>
          <p:nvPr/>
        </p:nvGrpSpPr>
        <p:grpSpPr>
          <a:xfrm>
            <a:off x="1330922" y="6790300"/>
            <a:ext cx="3698278" cy="2203201"/>
            <a:chOff x="1536774" y="6815083"/>
            <a:chExt cx="3698278" cy="2203201"/>
          </a:xfrm>
        </p:grpSpPr>
        <p:pic>
          <p:nvPicPr>
            <p:cNvPr id="978" name="그림 977">
              <a:extLst>
                <a:ext uri="{FF2B5EF4-FFF2-40B4-BE49-F238E27FC236}">
                  <a16:creationId xmlns:a16="http://schemas.microsoft.com/office/drawing/2014/main" id="{C672575D-8C86-4A64-37B8-85BD8BE4E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63296" y="7103934"/>
              <a:ext cx="2187828" cy="1640871"/>
            </a:xfrm>
            <a:prstGeom prst="rect">
              <a:avLst/>
            </a:prstGeom>
          </p:spPr>
        </p:pic>
        <p:pic>
          <p:nvPicPr>
            <p:cNvPr id="980" name="그림 979">
              <a:extLst>
                <a:ext uri="{FF2B5EF4-FFF2-40B4-BE49-F238E27FC236}">
                  <a16:creationId xmlns:a16="http://schemas.microsoft.com/office/drawing/2014/main" id="{E890B09A-A2F3-25FD-329F-335CF6910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07252" y="7090483"/>
              <a:ext cx="2203199" cy="16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1575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128302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 기술 및 구현 기능</a:t>
            </a:r>
            <a:endParaRPr lang="en-US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-Person &amp; Node Detection - YOLO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Picture 4" descr="Software Carpentry: xwMOOC 라즈베리 파이">
            <a:extLst>
              <a:ext uri="{FF2B5EF4-FFF2-40B4-BE49-F238E27FC236}">
                <a16:creationId xmlns:a16="http://schemas.microsoft.com/office/drawing/2014/main" id="{4D4B40A2-99BE-CBD8-D458-7461423E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7" t="7237" r="35360" b="65667"/>
          <a:stretch/>
        </p:blipFill>
        <p:spPr bwMode="auto">
          <a:xfrm>
            <a:off x="685800" y="4720922"/>
            <a:ext cx="1759466" cy="160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65D11D37-FE22-ED74-A977-A8CF46292D1C}"/>
              </a:ext>
            </a:extLst>
          </p:cNvPr>
          <p:cNvSpPr/>
          <p:nvPr/>
        </p:nvSpPr>
        <p:spPr>
          <a:xfrm>
            <a:off x="12573301" y="2045277"/>
            <a:ext cx="5166068" cy="6624891"/>
          </a:xfrm>
          <a:prstGeom prst="frame">
            <a:avLst>
              <a:gd name="adj1" fmla="val 1024"/>
            </a:avLst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01FFA-9EA0-6C48-7EBB-879152F8CDC1}"/>
              </a:ext>
            </a:extLst>
          </p:cNvPr>
          <p:cNvSpPr txBox="1"/>
          <p:nvPr/>
        </p:nvSpPr>
        <p:spPr>
          <a:xfrm>
            <a:off x="668784" y="6896100"/>
            <a:ext cx="206258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파이</a:t>
            </a:r>
            <a:r>
              <a:rPr lang="en-US" altLang="ko-KR" sz="2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27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</a:t>
            </a:r>
            <a:endParaRPr lang="en-US" sz="27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3" name="더하기 기호 12">
            <a:extLst>
              <a:ext uri="{FF2B5EF4-FFF2-40B4-BE49-F238E27FC236}">
                <a16:creationId xmlns:a16="http://schemas.microsoft.com/office/drawing/2014/main" id="{949CAF12-B7A6-86C1-668B-E086B0ED2AEA}"/>
              </a:ext>
            </a:extLst>
          </p:cNvPr>
          <p:cNvSpPr/>
          <p:nvPr/>
        </p:nvSpPr>
        <p:spPr>
          <a:xfrm>
            <a:off x="2878896" y="5143500"/>
            <a:ext cx="721917" cy="684635"/>
          </a:xfrm>
          <a:prstGeom prst="mathPlus">
            <a:avLst/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F1B1F1E-4292-048D-22A1-340D8E5AFD14}"/>
              </a:ext>
            </a:extLst>
          </p:cNvPr>
          <p:cNvSpPr/>
          <p:nvPr/>
        </p:nvSpPr>
        <p:spPr>
          <a:xfrm>
            <a:off x="10967546" y="5025423"/>
            <a:ext cx="1288830" cy="991473"/>
          </a:xfrm>
          <a:prstGeom prst="rightArrow">
            <a:avLst/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3A0665-4A8A-9DB1-972A-CE31C0E98797}"/>
              </a:ext>
            </a:extLst>
          </p:cNvPr>
          <p:cNvSpPr txBox="1"/>
          <p:nvPr/>
        </p:nvSpPr>
        <p:spPr>
          <a:xfrm>
            <a:off x="12453166" y="8860870"/>
            <a:ext cx="54063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Person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과 </a:t>
            </a:r>
            <a:r>
              <a:rPr lang="en-US" altLang="ko-KR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Node </a:t>
            </a:r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인식</a:t>
            </a:r>
            <a:endParaRPr lang="en-US" altLang="ko-KR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3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 구현</a:t>
            </a:r>
            <a:endParaRPr lang="en-US" sz="3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3E8CB1C-89E1-AF7C-DF60-CEA8B63C6B9F}"/>
              </a:ext>
            </a:extLst>
          </p:cNvPr>
          <p:cNvGrpSpPr/>
          <p:nvPr/>
        </p:nvGrpSpPr>
        <p:grpSpPr>
          <a:xfrm>
            <a:off x="4215081" y="4312324"/>
            <a:ext cx="6555034" cy="4039889"/>
            <a:chOff x="4215081" y="4312324"/>
            <a:chExt cx="6555034" cy="4039889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7C4090E7-929C-CC5B-C875-5A2873BC5B93}"/>
                </a:ext>
              </a:extLst>
            </p:cNvPr>
            <p:cNvGrpSpPr/>
            <p:nvPr/>
          </p:nvGrpSpPr>
          <p:grpSpPr>
            <a:xfrm>
              <a:off x="5562600" y="7055148"/>
              <a:ext cx="4051719" cy="1297065"/>
              <a:chOff x="5759187" y="7055148"/>
              <a:chExt cx="4051719" cy="129706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79FC18-C0B4-DADC-D44A-ED4AFCB6B1F5}"/>
                  </a:ext>
                </a:extLst>
              </p:cNvPr>
              <p:cNvSpPr txBox="1"/>
              <p:nvPr/>
            </p:nvSpPr>
            <p:spPr>
              <a:xfrm>
                <a:off x="6061787" y="7055148"/>
                <a:ext cx="349431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7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Object Detection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8B4DF9-7B0F-0BC5-FEE4-A24CCD78B2F4}"/>
                  </a:ext>
                </a:extLst>
              </p:cNvPr>
              <p:cNvSpPr txBox="1"/>
              <p:nvPr/>
            </p:nvSpPr>
            <p:spPr>
              <a:xfrm>
                <a:off x="5759187" y="7613549"/>
                <a:ext cx="4051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Person</a:t>
                </a:r>
                <a:r>
                  <a:rPr lang="ko-KR" altLang="en-US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과 </a:t>
                </a:r>
                <a:r>
                  <a:rPr lang="en-US" altLang="ko-KR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Node </a:t>
                </a:r>
                <a:r>
                  <a:rPr lang="ko-KR" altLang="en-US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인식을 위해 </a:t>
                </a:r>
                <a:endParaRPr lang="en-US" altLang="ko-KR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/>
                <a:r>
                  <a:rPr lang="en-US" altLang="ko-KR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Object Detection </a:t>
                </a:r>
                <a:r>
                  <a:rPr lang="ko-KR" altLang="en-US" sz="2100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적용</a:t>
                </a:r>
                <a:endParaRPr lang="en-US" sz="2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E87913-66F3-5B4D-1011-8E78E6C37B22}"/>
                </a:ext>
              </a:extLst>
            </p:cNvPr>
            <p:cNvGrpSpPr/>
            <p:nvPr/>
          </p:nvGrpSpPr>
          <p:grpSpPr>
            <a:xfrm>
              <a:off x="4215081" y="4312324"/>
              <a:ext cx="6555034" cy="2497454"/>
              <a:chOff x="4215081" y="4312324"/>
              <a:chExt cx="6555034" cy="2497454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560F6E71-3E12-898F-EAFC-73E2BEBA19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34" b="9434"/>
              <a:stretch/>
            </p:blipFill>
            <p:spPr>
              <a:xfrm>
                <a:off x="4215081" y="4312324"/>
                <a:ext cx="3060702" cy="2497454"/>
              </a:xfrm>
              <a:prstGeom prst="rect">
                <a:avLst/>
              </a:prstGeom>
            </p:spPr>
          </p:pic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B0D06F5-BF06-5AF6-7982-5C9AA31E20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11" b="2911"/>
              <a:stretch/>
            </p:blipFill>
            <p:spPr>
              <a:xfrm>
                <a:off x="7709413" y="4312324"/>
                <a:ext cx="3060702" cy="2497454"/>
              </a:xfrm>
              <a:prstGeom prst="rect">
                <a:avLst/>
              </a:prstGeom>
            </p:spPr>
          </p:pic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92DE97D-3595-F332-DE77-C36002187F5F}"/>
              </a:ext>
            </a:extLst>
          </p:cNvPr>
          <p:cNvGrpSpPr/>
          <p:nvPr/>
        </p:nvGrpSpPr>
        <p:grpSpPr>
          <a:xfrm>
            <a:off x="12701576" y="2537421"/>
            <a:ext cx="4900624" cy="5640602"/>
            <a:chOff x="12701576" y="2601121"/>
            <a:chExt cx="4900624" cy="5640602"/>
          </a:xfrm>
        </p:grpSpPr>
        <p:pic>
          <p:nvPicPr>
            <p:cNvPr id="28" name="그림 27" descr="텍스트, 전자기기이(가) 표시된 사진&#10;&#10;자동 생성된 설명">
              <a:extLst>
                <a:ext uri="{FF2B5EF4-FFF2-40B4-BE49-F238E27FC236}">
                  <a16:creationId xmlns:a16="http://schemas.microsoft.com/office/drawing/2014/main" id="{12F0B47A-E90A-B620-D362-A2C90524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576" y="2601121"/>
              <a:ext cx="4900624" cy="2756601"/>
            </a:xfrm>
            <a:prstGeom prst="rect">
              <a:avLst/>
            </a:prstGeom>
          </p:spPr>
        </p:pic>
        <p:pic>
          <p:nvPicPr>
            <p:cNvPr id="30" name="그림 29" descr="텍스트이(가) 표시된 사진&#10;&#10;자동 생성된 설명">
              <a:extLst>
                <a:ext uri="{FF2B5EF4-FFF2-40B4-BE49-F238E27FC236}">
                  <a16:creationId xmlns:a16="http://schemas.microsoft.com/office/drawing/2014/main" id="{3F9C1167-6098-E620-37CD-78AE4E845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01576" y="5485122"/>
              <a:ext cx="4900624" cy="27566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239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128302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적용기술 및 구현 기능</a:t>
            </a:r>
            <a:endParaRPr lang="en-US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-Face Recognition / socket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통신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11</a:t>
            </a:r>
            <a:endParaRPr lang="en-US" sz="1500" b="1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45D9143-DAC5-0FA6-D326-C610754023BF}"/>
              </a:ext>
            </a:extLst>
          </p:cNvPr>
          <p:cNvGrpSpPr/>
          <p:nvPr/>
        </p:nvGrpSpPr>
        <p:grpSpPr>
          <a:xfrm>
            <a:off x="533400" y="6887602"/>
            <a:ext cx="16840200" cy="2468179"/>
            <a:chOff x="3001261" y="7093131"/>
            <a:chExt cx="12444641" cy="2468179"/>
          </a:xfrm>
        </p:grpSpPr>
        <p:sp>
          <p:nvSpPr>
            <p:cNvPr id="3" name="도형 43">
              <a:extLst>
                <a:ext uri="{FF2B5EF4-FFF2-40B4-BE49-F238E27FC236}">
                  <a16:creationId xmlns:a16="http://schemas.microsoft.com/office/drawing/2014/main" id="{0B6A4FC2-21D4-644B-7283-5F0639581271}"/>
                </a:ext>
              </a:extLst>
            </p:cNvPr>
            <p:cNvSpPr>
              <a:spLocks/>
            </p:cNvSpPr>
            <p:nvPr/>
          </p:nvSpPr>
          <p:spPr>
            <a:xfrm>
              <a:off x="3001261" y="7394372"/>
              <a:ext cx="12444641" cy="2166938"/>
            </a:xfrm>
            <a:prstGeom prst="flowChartAlternateProcess">
              <a:avLst/>
            </a:prstGeom>
            <a:noFill/>
            <a:ln w="57150" cap="flat" cmpd="sng">
              <a:solidFill>
                <a:srgbClr val="657F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762000"/>
              <a:endParaRPr lang="ko-KR" altLang="en-US" sz="270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47A4AB-0353-436F-3647-05447F4A13C5}"/>
                </a:ext>
              </a:extLst>
            </p:cNvPr>
            <p:cNvSpPr txBox="1">
              <a:spLocks/>
            </p:cNvSpPr>
            <p:nvPr/>
          </p:nvSpPr>
          <p:spPr>
            <a:xfrm>
              <a:off x="3445676" y="8113398"/>
              <a:ext cx="2996541" cy="877163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762000"/>
              <a:r>
                <a:rPr lang="en-US" altLang="ko-KR" sz="2400" b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Raspberry</a:t>
              </a:r>
            </a:p>
            <a:p>
              <a:pPr algn="ctr" defTabSz="762000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사용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A1DDF5-6DD2-BA67-70D6-C71C86872BAC}"/>
                </a:ext>
              </a:extLst>
            </p:cNvPr>
            <p:cNvSpPr txBox="1">
              <a:spLocks/>
            </p:cNvSpPr>
            <p:nvPr/>
          </p:nvSpPr>
          <p:spPr>
            <a:xfrm>
              <a:off x="11988132" y="7928733"/>
              <a:ext cx="2512008" cy="1246495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762000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개인 노트북</a:t>
              </a:r>
              <a:endPara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 defTabSz="762000"/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Windows</a:t>
              </a:r>
            </a:p>
            <a:p>
              <a:pPr algn="ctr" defTabSz="762000"/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Hot spot</a:t>
              </a:r>
              <a:r>
                <a:rPr 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이용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5DEC53-ED4D-19D4-1843-0C141E016A36}"/>
                </a:ext>
              </a:extLst>
            </p:cNvPr>
            <p:cNvSpPr txBox="1">
              <a:spLocks/>
            </p:cNvSpPr>
            <p:nvPr/>
          </p:nvSpPr>
          <p:spPr>
            <a:xfrm>
              <a:off x="8233778" y="8092229"/>
              <a:ext cx="2320290" cy="877163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762000"/>
              <a:r>
                <a:rPr lang="ko-KR" altLang="en-US" sz="2400" b="1" dirty="0">
                  <a:solidFill>
                    <a:srgbClr val="0026E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낮은 통신 속도</a:t>
              </a:r>
              <a:r>
                <a:rPr lang="en-US" altLang="ko-KR" sz="2400" b="1" dirty="0">
                  <a:solidFill>
                    <a:srgbClr val="0026E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</a:t>
              </a:r>
              <a:endParaRPr lang="ko-KR" altLang="en-US" sz="24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algn="ctr" defTabSz="762000"/>
              <a:r>
                <a:rPr lang="ko-KR" altLang="en-US" sz="2400" b="1" dirty="0">
                  <a:solidFill>
                    <a:srgbClr val="0026E6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외부 실험 환경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2D8DA487-D1BC-CBF3-F767-80D6D09222C0}"/>
                </a:ext>
              </a:extLst>
            </p:cNvPr>
            <p:cNvCxnSpPr/>
            <p:nvPr/>
          </p:nvCxnSpPr>
          <p:spPr>
            <a:xfrm>
              <a:off x="7239736" y="8460062"/>
              <a:ext cx="612458" cy="953"/>
            </a:xfrm>
            <a:prstGeom prst="straightConnector1">
              <a:avLst/>
            </a:prstGeom>
            <a:ln w="57150" cap="flat" cmpd="sng">
              <a:solidFill>
                <a:srgbClr val="0026E6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48E8EE6B-6877-324B-A7A7-8E34578195D3}"/>
                </a:ext>
              </a:extLst>
            </p:cNvPr>
            <p:cNvCxnSpPr/>
            <p:nvPr/>
          </p:nvCxnSpPr>
          <p:spPr>
            <a:xfrm>
              <a:off x="10935653" y="8460062"/>
              <a:ext cx="612458" cy="953"/>
            </a:xfrm>
            <a:prstGeom prst="straightConnector1">
              <a:avLst/>
            </a:prstGeom>
            <a:ln w="57150" cap="flat" cmpd="sng">
              <a:solidFill>
                <a:srgbClr val="0026E6"/>
              </a:solidFill>
              <a:prstDash val="soli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도형 42">
              <a:extLst>
                <a:ext uri="{FF2B5EF4-FFF2-40B4-BE49-F238E27FC236}">
                  <a16:creationId xmlns:a16="http://schemas.microsoft.com/office/drawing/2014/main" id="{82B234E2-0A78-C0E8-714E-AA49EAACF6A2}"/>
                </a:ext>
              </a:extLst>
            </p:cNvPr>
            <p:cNvSpPr>
              <a:spLocks/>
            </p:cNvSpPr>
            <p:nvPr/>
          </p:nvSpPr>
          <p:spPr>
            <a:xfrm>
              <a:off x="3505507" y="7093131"/>
              <a:ext cx="1872728" cy="619329"/>
            </a:xfrm>
            <a:prstGeom prst="rect">
              <a:avLst/>
            </a:prstGeom>
            <a:solidFill>
              <a:srgbClr val="0026E6"/>
            </a:solidFill>
            <a:ln w="0">
              <a:solidFill>
                <a:srgbClr val="0026E6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137160" tIns="68580" rIns="137160" bIns="68580" numCol="1" anchor="ctr">
              <a:noAutofit/>
            </a:bodyPr>
            <a:lstStyle/>
            <a:p>
              <a:pPr algn="ctr" defTabSz="762000"/>
              <a:r>
                <a:rPr lang="ko-KR" altLang="en-US" sz="255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통신 환경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7BEFFD2-CC08-B9A5-374B-65F133DB8197}"/>
              </a:ext>
            </a:extLst>
          </p:cNvPr>
          <p:cNvGrpSpPr/>
          <p:nvPr/>
        </p:nvGrpSpPr>
        <p:grpSpPr>
          <a:xfrm>
            <a:off x="7239000" y="2972379"/>
            <a:ext cx="11942825" cy="3085521"/>
            <a:chOff x="6403741" y="2745666"/>
            <a:chExt cx="11942825" cy="308552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03CE400-EB8E-E047-4FA4-662C27B4CECB}"/>
                </a:ext>
              </a:extLst>
            </p:cNvPr>
            <p:cNvSpPr txBox="1">
              <a:spLocks/>
            </p:cNvSpPr>
            <p:nvPr/>
          </p:nvSpPr>
          <p:spPr>
            <a:xfrm>
              <a:off x="13484053" y="5323356"/>
              <a:ext cx="4862513" cy="507831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762000"/>
              <a:r>
                <a:rPr lang="ko-KR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노트북</a:t>
              </a:r>
              <a:endPara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1199BED1-3C97-0054-8869-D60CD007B250}"/>
                </a:ext>
              </a:extLst>
            </p:cNvPr>
            <p:cNvGrpSpPr/>
            <p:nvPr/>
          </p:nvGrpSpPr>
          <p:grpSpPr>
            <a:xfrm>
              <a:off x="14586774" y="2745666"/>
              <a:ext cx="2657073" cy="2589387"/>
              <a:chOff x="12417743" y="2411893"/>
              <a:chExt cx="3620453" cy="3709988"/>
            </a:xfrm>
          </p:grpSpPr>
          <p:pic>
            <p:nvPicPr>
              <p:cNvPr id="15" name="그림 14" descr="C:/Users/82102/AppData/Roaming/PolarisOffice/ETemp/8284_8192376/fImage285515599004.png">
                <a:extLst>
                  <a:ext uri="{FF2B5EF4-FFF2-40B4-BE49-F238E27FC236}">
                    <a16:creationId xmlns:a16="http://schemas.microsoft.com/office/drawing/2014/main" id="{C2BF72ED-0D71-5E54-AC54-751FAFBD93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983" b="89957" l="7112" r="89871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17743" y="2411893"/>
                <a:ext cx="3620453" cy="3709988"/>
              </a:xfrm>
              <a:prstGeom prst="rect">
                <a:avLst/>
              </a:prstGeom>
              <a:noFill/>
            </p:spPr>
          </p:pic>
          <p:pic>
            <p:nvPicPr>
              <p:cNvPr id="16" name="그림 15" descr="C:/Users/82102/AppData/Roaming/PolarisOffice/ETemp/8284_8192376/fImage97285602074.png">
                <a:extLst>
                  <a:ext uri="{FF2B5EF4-FFF2-40B4-BE49-F238E27FC236}">
                    <a16:creationId xmlns:a16="http://schemas.microsoft.com/office/drawing/2014/main" id="{AB6CC99E-A7A9-F93A-B156-C2D50DBBB6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94" b="98413" l="0" r="100000">
                            <a14:foregroundMark x1="37589" y1="38095" x2="63121" y2="42063"/>
                            <a14:foregroundMark x1="39007" y1="56349" x2="51773" y2="56349"/>
                            <a14:foregroundMark x1="53901" y1="84921" x2="46809" y2="8730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8389" y="3034827"/>
                <a:ext cx="879158" cy="784860"/>
              </a:xfrm>
              <a:prstGeom prst="rect">
                <a:avLst/>
              </a:prstGeom>
              <a:noFill/>
            </p:spPr>
          </p:pic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77755BE-15B8-6B99-5912-9FDC648B4FBB}"/>
                </a:ext>
              </a:extLst>
            </p:cNvPr>
            <p:cNvGrpSpPr/>
            <p:nvPr/>
          </p:nvGrpSpPr>
          <p:grpSpPr>
            <a:xfrm>
              <a:off x="10339864" y="2894737"/>
              <a:ext cx="4595336" cy="2782163"/>
              <a:chOff x="9200283" y="2857872"/>
              <a:chExt cx="4595336" cy="2782163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348F08-4FE3-76F3-3BFE-A047EBC36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00283" y="4762872"/>
                <a:ext cx="4595336" cy="877163"/>
              </a:xfrm>
              <a:prstGeom prst="rect">
                <a:avLst/>
              </a:prstGeom>
              <a:noFill/>
            </p:spPr>
            <p:txBody>
              <a:bodyPr vert="horz" wrap="square" lIns="137160" tIns="68580" rIns="137160" bIns="68580" numCol="1" anchor="t">
                <a:spAutoFit/>
              </a:bodyPr>
              <a:lstStyle/>
              <a:p>
                <a:pPr algn="ctr" defTabSz="762000"/>
                <a:r>
                  <a:rPr lang="en-US" altLang="ko-KR" sz="2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Face Recognition </a:t>
                </a:r>
                <a:r>
                  <a:rPr lang="ko-KR" altLang="en-US" sz="2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바탕으로</a:t>
                </a:r>
                <a:endPara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pPr algn="ctr" defTabSz="762000"/>
                <a:r>
                  <a:rPr lang="ko-KR" altLang="en-US" sz="2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제어 신호 전송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8B7F39-6A69-5458-CC15-F63DCC3527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39811" y="2857872"/>
                <a:ext cx="4403408" cy="507831"/>
              </a:xfrm>
              <a:prstGeom prst="rect">
                <a:avLst/>
              </a:prstGeom>
              <a:noFill/>
            </p:spPr>
            <p:txBody>
              <a:bodyPr vert="horz" wrap="square" lIns="137160" tIns="68580" rIns="137160" bIns="68580" numCol="1" anchor="t">
                <a:spAutoFit/>
              </a:bodyPr>
              <a:lstStyle/>
              <a:p>
                <a:pPr algn="ctr" defTabSz="762000"/>
                <a:r>
                  <a:rPr lang="ko-KR" altLang="en-US" sz="24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실시간 카메라 화면 전송</a:t>
                </a:r>
              </a:p>
            </p:txBody>
          </p:sp>
          <p:cxnSp>
            <p:nvCxnSpPr>
              <p:cNvPr id="18" name="도형 44">
                <a:extLst>
                  <a:ext uri="{FF2B5EF4-FFF2-40B4-BE49-F238E27FC236}">
                    <a16:creationId xmlns:a16="http://schemas.microsoft.com/office/drawing/2014/main" id="{F8447C16-A2C1-8FF0-3F40-FFED417A49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01841" y="3695640"/>
                <a:ext cx="3070269" cy="0"/>
              </a:xfrm>
              <a:prstGeom prst="straightConnector1">
                <a:avLst/>
              </a:prstGeom>
              <a:ln w="76200" cap="flat" cmpd="sng">
                <a:solidFill>
                  <a:srgbClr val="0026E6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도형 45">
                <a:extLst>
                  <a:ext uri="{FF2B5EF4-FFF2-40B4-BE49-F238E27FC236}">
                    <a16:creationId xmlns:a16="http://schemas.microsoft.com/office/drawing/2014/main" id="{A9EF4E97-8DAD-FBFD-78E2-C0A1B4E04D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873414" y="4515743"/>
                <a:ext cx="3154959" cy="4910"/>
              </a:xfrm>
              <a:prstGeom prst="straightConnector1">
                <a:avLst/>
              </a:prstGeom>
              <a:ln w="76200" cap="flat" cmpd="sng">
                <a:solidFill>
                  <a:srgbClr val="0026E6"/>
                </a:solidFill>
                <a:prstDash val="sysDash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B32F1AA9-7CAC-3023-0165-DF54199EBD8A}"/>
                </a:ext>
              </a:extLst>
            </p:cNvPr>
            <p:cNvGrpSpPr/>
            <p:nvPr/>
          </p:nvGrpSpPr>
          <p:grpSpPr>
            <a:xfrm>
              <a:off x="7582185" y="2796099"/>
              <a:ext cx="2535131" cy="2137478"/>
              <a:chOff x="2314186" y="2411893"/>
              <a:chExt cx="4356146" cy="3288359"/>
            </a:xfrm>
          </p:grpSpPr>
          <p:sp>
            <p:nvSpPr>
              <p:cNvPr id="30" name="사다리꼴 29">
                <a:extLst>
                  <a:ext uri="{FF2B5EF4-FFF2-40B4-BE49-F238E27FC236}">
                    <a16:creationId xmlns:a16="http://schemas.microsoft.com/office/drawing/2014/main" id="{4F72E166-20C2-A9EB-3257-98DDDDFD9A75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2161859" y="3274529"/>
                <a:ext cx="3119438" cy="1490663"/>
              </a:xfrm>
              <a:prstGeom prst="trapezoid">
                <a:avLst>
                  <a:gd name="adj" fmla="val 95000"/>
                </a:avLst>
              </a:prstGeom>
              <a:solidFill>
                <a:schemeClr val="accent4">
                  <a:lumMod val="20000"/>
                  <a:lumOff val="80000"/>
                  <a:alpha val="6594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137160" tIns="68580" rIns="137160" bIns="68580" numCol="1" anchor="ctr">
                <a:noAutofit/>
              </a:bodyPr>
              <a:lstStyle/>
              <a:p>
                <a:pPr algn="ctr" defTabSz="762000"/>
                <a:endParaRPr lang="ko-KR" altLang="en-US" sz="2700"/>
              </a:p>
            </p:txBody>
          </p:sp>
          <p:pic>
            <p:nvPicPr>
              <p:cNvPr id="32" name="그림 31" descr="C:/Users/82102/AppData/Roaming/PolarisOffice/ETemp/8284_8192376/image30.png">
                <a:extLst>
                  <a:ext uri="{FF2B5EF4-FFF2-40B4-BE49-F238E27FC236}">
                    <a16:creationId xmlns:a16="http://schemas.microsoft.com/office/drawing/2014/main" id="{2BF86C65-2376-7A87-9074-D7FE5D923D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74" t="8840" r="52325" b="50984"/>
              <a:stretch>
                <a:fillRect/>
              </a:stretch>
            </p:blipFill>
            <p:spPr>
              <a:xfrm>
                <a:off x="4103346" y="2411893"/>
                <a:ext cx="2566986" cy="3288359"/>
              </a:xfrm>
              <a:prstGeom prst="rect">
                <a:avLst/>
              </a:prstGeom>
              <a:noFill/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4D23D3D0-B906-18B2-1538-1013657C32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17" t="7237" r="35360" b="65667"/>
              <a:stretch>
                <a:fillRect/>
              </a:stretch>
            </p:blipFill>
            <p:spPr bwMode="auto">
              <a:xfrm>
                <a:off x="2314186" y="3442539"/>
                <a:ext cx="1501982" cy="1279389"/>
              </a:xfrm>
              <a:prstGeom prst="rect">
                <a:avLst/>
              </a:prstGeom>
              <a:noFill/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9794AB0-0920-65DA-5EED-499EA6E2AAF3}"/>
                </a:ext>
              </a:extLst>
            </p:cNvPr>
            <p:cNvSpPr txBox="1">
              <a:spLocks/>
            </p:cNvSpPr>
            <p:nvPr/>
          </p:nvSpPr>
          <p:spPr>
            <a:xfrm>
              <a:off x="6403741" y="5149850"/>
              <a:ext cx="4862513" cy="507831"/>
            </a:xfrm>
            <a:prstGeom prst="rect">
              <a:avLst/>
            </a:prstGeom>
            <a:noFill/>
          </p:spPr>
          <p:txBody>
            <a:bodyPr vert="horz" wrap="square" lIns="137160" tIns="68580" rIns="137160" bIns="68580" numCol="1" anchor="t">
              <a:spAutoFit/>
            </a:bodyPr>
            <a:lstStyle/>
            <a:p>
              <a:pPr algn="ctr" defTabSz="762000"/>
              <a:r>
                <a:rPr lang="ko-KR" altLang="en-US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카메라 </a:t>
              </a:r>
              <a:r>
                <a:rPr lang="en-US" altLang="ko-KR" sz="2400" b="1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/ </a:t>
              </a:r>
              <a:r>
                <a:rPr lang="ko-KR" altLang="en-US" sz="2400" b="1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라즈베리파이</a:t>
              </a:r>
              <a:endPara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B566B8D3-3044-FA44-EFD5-BAD87AED8D62}"/>
              </a:ext>
            </a:extLst>
          </p:cNvPr>
          <p:cNvGrpSpPr/>
          <p:nvPr/>
        </p:nvGrpSpPr>
        <p:grpSpPr>
          <a:xfrm>
            <a:off x="787884" y="2849872"/>
            <a:ext cx="6755238" cy="3636792"/>
            <a:chOff x="246193" y="2636353"/>
            <a:chExt cx="8716183" cy="4591909"/>
          </a:xfrm>
        </p:grpSpPr>
        <p:pic>
          <p:nvPicPr>
            <p:cNvPr id="42" name="그림 41" descr="텍스트, 가장이(가) 표시된 사진&#10;&#10;자동 생성된 설명">
              <a:extLst>
                <a:ext uri="{FF2B5EF4-FFF2-40B4-BE49-F238E27FC236}">
                  <a16:creationId xmlns:a16="http://schemas.microsoft.com/office/drawing/2014/main" id="{A2DADDBC-780A-B78A-B87D-DE0A3F380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193" y="2636353"/>
              <a:ext cx="2787658" cy="4534853"/>
            </a:xfrm>
            <a:prstGeom prst="rect">
              <a:avLst/>
            </a:prstGeom>
          </p:spPr>
        </p:pic>
        <p:pic>
          <p:nvPicPr>
            <p:cNvPr id="43" name="그림 42" descr="텍스트, 사람이(가) 표시된 사진&#10;&#10;자동 생성된 설명">
              <a:extLst>
                <a:ext uri="{FF2B5EF4-FFF2-40B4-BE49-F238E27FC236}">
                  <a16:creationId xmlns:a16="http://schemas.microsoft.com/office/drawing/2014/main" id="{EBD26F0E-9F91-6A58-79ED-91481C132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3727" y="2667981"/>
              <a:ext cx="2623483" cy="4560281"/>
            </a:xfrm>
            <a:prstGeom prst="rect">
              <a:avLst/>
            </a:prstGeom>
          </p:spPr>
        </p:pic>
        <p:pic>
          <p:nvPicPr>
            <p:cNvPr id="44" name="그림 43" descr="텍스트, 실외이(가) 표시된 사진&#10;&#10;자동 생성된 설명">
              <a:extLst>
                <a:ext uri="{FF2B5EF4-FFF2-40B4-BE49-F238E27FC236}">
                  <a16:creationId xmlns:a16="http://schemas.microsoft.com/office/drawing/2014/main" id="{690CD94F-7700-B50B-0886-A8D6EDCEE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332" y="2665982"/>
              <a:ext cx="2681044" cy="4529410"/>
            </a:xfrm>
            <a:prstGeom prst="rect">
              <a:avLst/>
            </a:prstGeom>
          </p:spPr>
        </p:pic>
      </p:grpSp>
      <p:sp>
        <p:nvSpPr>
          <p:cNvPr id="45" name="도형 43">
            <a:extLst>
              <a:ext uri="{FF2B5EF4-FFF2-40B4-BE49-F238E27FC236}">
                <a16:creationId xmlns:a16="http://schemas.microsoft.com/office/drawing/2014/main" id="{EA5DDFD8-A8FF-FDCF-75A5-285C666B8804}"/>
              </a:ext>
            </a:extLst>
          </p:cNvPr>
          <p:cNvSpPr>
            <a:spLocks/>
          </p:cNvSpPr>
          <p:nvPr/>
        </p:nvSpPr>
        <p:spPr>
          <a:xfrm>
            <a:off x="273096" y="2445047"/>
            <a:ext cx="7784815" cy="4299775"/>
          </a:xfrm>
          <a:prstGeom prst="flowChartAlternateProcess">
            <a:avLst/>
          </a:prstGeom>
          <a:noFill/>
          <a:ln w="57150" cap="flat" cmpd="sng">
            <a:solidFill>
              <a:srgbClr val="657F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numCol="1" anchor="ctr">
            <a:noAutofit/>
          </a:bodyPr>
          <a:lstStyle/>
          <a:p>
            <a:pPr algn="ctr" defTabSz="762000"/>
            <a:endParaRPr lang="ko-KR" altLang="en-US" sz="270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017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128302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적용기술 및 구현 기능</a:t>
            </a:r>
            <a:endParaRPr lang="en-US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최적경로 알고리즘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12</a:t>
            </a:r>
            <a:endParaRPr lang="en-US" sz="1500" b="1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17BA48-9F16-3CD0-ACCB-004DA7B7B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1" y="2634940"/>
            <a:ext cx="9144000" cy="43985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21B5F3-D186-ADF5-84D2-16E7D1BDF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0061" y="2525585"/>
            <a:ext cx="7714905" cy="514505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4967B57-3031-0BEF-CDBC-AED5F037CFA9}"/>
              </a:ext>
            </a:extLst>
          </p:cNvPr>
          <p:cNvSpPr/>
          <p:nvPr/>
        </p:nvSpPr>
        <p:spPr>
          <a:xfrm>
            <a:off x="961905" y="8310468"/>
            <a:ext cx="2514600" cy="1024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42">
            <a:extLst>
              <a:ext uri="{FF2B5EF4-FFF2-40B4-BE49-F238E27FC236}">
                <a16:creationId xmlns:a16="http://schemas.microsoft.com/office/drawing/2014/main" id="{8002E199-7153-ADC4-DEDB-94574E384475}"/>
              </a:ext>
            </a:extLst>
          </p:cNvPr>
          <p:cNvSpPr txBox="1"/>
          <p:nvPr/>
        </p:nvSpPr>
        <p:spPr>
          <a:xfrm>
            <a:off x="3733800" y="8459779"/>
            <a:ext cx="15548123" cy="12618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최적경로 알고리즘에 자주 사용되는 </a:t>
            </a:r>
            <a:r>
              <a:rPr lang="ko-KR" altLang="en-US" sz="2400" b="1" dirty="0" err="1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다익스트라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알고리즘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A*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알고리즘의 경우 유턴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후진 구현이 불가피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defTabSz="914445"/>
            <a:r>
              <a:rPr lang="ko-KR" altLang="en-US" sz="2400" b="1" dirty="0" err="1">
                <a:highlight>
                  <a:srgbClr val="70BAF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플로이드</a:t>
            </a:r>
            <a:r>
              <a:rPr lang="en-US" altLang="ko-KR" sz="2400" b="1" dirty="0">
                <a:highlight>
                  <a:srgbClr val="70BAF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</a:t>
            </a:r>
            <a:r>
              <a:rPr lang="ko-KR" altLang="en-US" sz="2400" b="1" dirty="0" err="1">
                <a:highlight>
                  <a:srgbClr val="70BAF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워셜</a:t>
            </a:r>
            <a:r>
              <a:rPr lang="ko-KR" altLang="en-US" sz="2400" b="1" dirty="0">
                <a:highlight>
                  <a:srgbClr val="70BAF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알고리즘으로 최적경로 구현</a:t>
            </a:r>
            <a:endParaRPr lang="en-US" altLang="ko-KR" sz="2400" b="1" dirty="0">
              <a:highlight>
                <a:srgbClr val="70BAF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defTabSz="914445"/>
            <a:endParaRPr lang="en-US" sz="28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F6AFD83-B7B4-4D1C-A1EF-7625EF1C3705}"/>
              </a:ext>
            </a:extLst>
          </p:cNvPr>
          <p:cNvSpPr/>
          <p:nvPr/>
        </p:nvSpPr>
        <p:spPr>
          <a:xfrm>
            <a:off x="9829800" y="2400300"/>
            <a:ext cx="8055429" cy="53956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35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339871"/>
            <a:ext cx="7801095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04.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적용기술 및 구현 기능</a:t>
            </a:r>
            <a:endParaRPr lang="en-US" altLang="ko-KR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	-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시연 영상</a:t>
            </a:r>
            <a:endParaRPr lang="en-US" altLang="ko-KR" sz="5400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시연영상_최종">
            <a:hlinkClick r:id="" action="ppaction://media"/>
            <a:extLst>
              <a:ext uri="{FF2B5EF4-FFF2-40B4-BE49-F238E27FC236}">
                <a16:creationId xmlns:a16="http://schemas.microsoft.com/office/drawing/2014/main" id="{CE7A92B3-4E45-04BA-D433-942C12EBBF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3200" y="1932987"/>
            <a:ext cx="13639800" cy="767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3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724592"/>
            <a:ext cx="1115389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05</a:t>
            </a:r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결론 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–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한계점 및 개선 방안</a:t>
            </a:r>
            <a:endParaRPr lang="en-US" altLang="ko-KR" sz="5000" b="1" kern="0" spc="-100" dirty="0">
              <a:solidFill>
                <a:srgbClr val="0026E6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  <a:cs typeface="NEXON Lv1 Gothic OTF Bold" pitchFamily="34" charset="0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E5D3D705-EA3A-1D60-F09B-730CC19530EB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14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" name="Object 12">
            <a:extLst>
              <a:ext uri="{FF2B5EF4-FFF2-40B4-BE49-F238E27FC236}">
                <a16:creationId xmlns:a16="http://schemas.microsoft.com/office/drawing/2014/main" id="{1C9ED7C4-1112-FAD0-7104-3BC45BBA430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171698"/>
            <a:ext cx="14859000" cy="7062018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5083F28-0642-F1B3-6D84-C6EFDED0177C}"/>
              </a:ext>
            </a:extLst>
          </p:cNvPr>
          <p:cNvCxnSpPr>
            <a:cxnSpLocks/>
          </p:cNvCxnSpPr>
          <p:nvPr/>
        </p:nvCxnSpPr>
        <p:spPr>
          <a:xfrm flipH="1">
            <a:off x="9010650" y="2171698"/>
            <a:ext cx="38100" cy="706201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74F870F4-AAE0-A6CE-919E-7D5076DB3EA1}"/>
              </a:ext>
            </a:extLst>
          </p:cNvPr>
          <p:cNvGrpSpPr/>
          <p:nvPr/>
        </p:nvGrpSpPr>
        <p:grpSpPr>
          <a:xfrm>
            <a:off x="11456736" y="2702548"/>
            <a:ext cx="2893961" cy="518321"/>
            <a:chOff x="7683328" y="2673773"/>
            <a:chExt cx="2893961" cy="518321"/>
          </a:xfrm>
        </p:grpSpPr>
        <p:sp>
          <p:nvSpPr>
            <p:cNvPr id="9" name="Object 43">
              <a:extLst>
                <a:ext uri="{FF2B5EF4-FFF2-40B4-BE49-F238E27FC236}">
                  <a16:creationId xmlns:a16="http://schemas.microsoft.com/office/drawing/2014/main" id="{53BB1E1C-0D1E-660D-52EF-409E62DBF707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10" name="그룹 1001">
              <a:extLst>
                <a:ext uri="{FF2B5EF4-FFF2-40B4-BE49-F238E27FC236}">
                  <a16:creationId xmlns:a16="http://schemas.microsoft.com/office/drawing/2014/main" id="{F9384E2E-8167-FF64-5553-3F60E7ABEC2F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12" name="Object 2">
                <a:extLst>
                  <a:ext uri="{FF2B5EF4-FFF2-40B4-BE49-F238E27FC236}">
                    <a16:creationId xmlns:a16="http://schemas.microsoft.com/office/drawing/2014/main" id="{F0B8BFD5-0043-65FC-C653-B1F2DA8946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11" name="Object 29">
              <a:extLst>
                <a:ext uri="{FF2B5EF4-FFF2-40B4-BE49-F238E27FC236}">
                  <a16:creationId xmlns:a16="http://schemas.microsoft.com/office/drawing/2014/main" id="{E029EFC6-B6B9-C457-5DD8-828D288A373B}"/>
                </a:ext>
              </a:extLst>
            </p:cNvPr>
            <p:cNvSpPr txBox="1"/>
            <p:nvPr/>
          </p:nvSpPr>
          <p:spPr>
            <a:xfrm>
              <a:off x="7683328" y="2709650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FFFF"/>
                  </a:solidFill>
                  <a:latin typeface="NEXON Lv1 Gothic OTF Bold" pitchFamily="34" charset="0"/>
                </a:rPr>
                <a:t>개선 방안</a:t>
              </a:r>
              <a:endParaRPr lang="en-US" sz="28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752337E-11E0-DFB5-61E7-A3ABA5C380CD}"/>
              </a:ext>
            </a:extLst>
          </p:cNvPr>
          <p:cNvGrpSpPr/>
          <p:nvPr/>
        </p:nvGrpSpPr>
        <p:grpSpPr>
          <a:xfrm>
            <a:off x="4007797" y="2702548"/>
            <a:ext cx="2900056" cy="518321"/>
            <a:chOff x="7708425" y="2673773"/>
            <a:chExt cx="2900056" cy="518321"/>
          </a:xfrm>
        </p:grpSpPr>
        <p:sp>
          <p:nvSpPr>
            <p:cNvPr id="14" name="Object 43">
              <a:extLst>
                <a:ext uri="{FF2B5EF4-FFF2-40B4-BE49-F238E27FC236}">
                  <a16:creationId xmlns:a16="http://schemas.microsoft.com/office/drawing/2014/main" id="{1C127595-B7E5-E9FB-E76F-A12E2B8A2A20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15" name="그룹 1001">
              <a:extLst>
                <a:ext uri="{FF2B5EF4-FFF2-40B4-BE49-F238E27FC236}">
                  <a16:creationId xmlns:a16="http://schemas.microsoft.com/office/drawing/2014/main" id="{E437899A-E5B4-23D0-7C96-1BD09C6796AB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17" name="Object 2">
                <a:extLst>
                  <a:ext uri="{FF2B5EF4-FFF2-40B4-BE49-F238E27FC236}">
                    <a16:creationId xmlns:a16="http://schemas.microsoft.com/office/drawing/2014/main" id="{0A0C9DF8-6288-26E9-C216-5E2E54D45E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16" name="Object 29">
              <a:extLst>
                <a:ext uri="{FF2B5EF4-FFF2-40B4-BE49-F238E27FC236}">
                  <a16:creationId xmlns:a16="http://schemas.microsoft.com/office/drawing/2014/main" id="{75113ABB-D904-E4CC-043B-4B1BFC65FA24}"/>
                </a:ext>
              </a:extLst>
            </p:cNvPr>
            <p:cNvSpPr txBox="1"/>
            <p:nvPr/>
          </p:nvSpPr>
          <p:spPr>
            <a:xfrm>
              <a:off x="7739617" y="2709650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</a:rPr>
                <a:t>한계점</a:t>
              </a:r>
              <a:endParaRPr lang="en-US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A6483C9-7E93-7A4C-F6CF-256C401B0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4076700"/>
            <a:ext cx="494675" cy="494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ABEEA-E2B5-0DFA-6E00-16F24EEEEE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9" y="5944225"/>
            <a:ext cx="494675" cy="494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520179-9395-B0A7-8272-A7C1C291D0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8" y="7696825"/>
            <a:ext cx="494675" cy="4946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03AB4E-E59F-59B0-A63A-D12AFFF9BD32}"/>
              </a:ext>
            </a:extLst>
          </p:cNvPr>
          <p:cNvSpPr txBox="1">
            <a:spLocks/>
          </p:cNvSpPr>
          <p:nvPr/>
        </p:nvSpPr>
        <p:spPr>
          <a:xfrm>
            <a:off x="2861020" y="3946994"/>
            <a:ext cx="5749580" cy="1246495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실제 기업의 경우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통하여 실시간 위치 정보를 전달 받지만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실내 주행의 경우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사용이 어려움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05DC31-90BB-C968-15EE-D56E914D3A56}"/>
              </a:ext>
            </a:extLst>
          </p:cNvPr>
          <p:cNvSpPr txBox="1">
            <a:spLocks/>
          </p:cNvSpPr>
          <p:nvPr/>
        </p:nvSpPr>
        <p:spPr>
          <a:xfrm>
            <a:off x="2861020" y="5915665"/>
            <a:ext cx="5749580" cy="877163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Object Detection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빛 반사로 인하여 물체 인식 정확도 감소 이슈 발생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5F9F13-8700-E0EF-19EE-BD55276FB30A}"/>
              </a:ext>
            </a:extLst>
          </p:cNvPr>
          <p:cNvSpPr txBox="1">
            <a:spLocks/>
          </p:cNvSpPr>
          <p:nvPr/>
        </p:nvSpPr>
        <p:spPr>
          <a:xfrm>
            <a:off x="2861020" y="7690246"/>
            <a:ext cx="5749580" cy="877163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Face Recognition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socket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통신을 진행하였으나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delay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발생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8" name="그래픽 27" descr="퍼즐 조각 단색으로 채워진">
            <a:extLst>
              <a:ext uri="{FF2B5EF4-FFF2-40B4-BE49-F238E27FC236}">
                <a16:creationId xmlns:a16="http://schemas.microsoft.com/office/drawing/2014/main" id="{9550965D-492C-B5F5-F544-FF1FACA6B0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80103" y="2504508"/>
            <a:ext cx="914400" cy="914400"/>
          </a:xfrm>
          <a:prstGeom prst="rect">
            <a:avLst/>
          </a:prstGeom>
        </p:spPr>
      </p:pic>
      <p:pic>
        <p:nvPicPr>
          <p:cNvPr id="29" name="그래픽 28" descr="과녁 단색으로 채워진">
            <a:extLst>
              <a:ext uri="{FF2B5EF4-FFF2-40B4-BE49-F238E27FC236}">
                <a16:creationId xmlns:a16="http://schemas.microsoft.com/office/drawing/2014/main" id="{A57CA465-7C83-FD87-1B59-F08984AD4C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50801" y="2575352"/>
            <a:ext cx="787809" cy="78780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80B20FC-619D-B3A1-41F0-3FD2EA574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930" y="3946994"/>
            <a:ext cx="494675" cy="49467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4BC83B3-BBC5-A804-0D79-445262C0D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100" y="5787956"/>
            <a:ext cx="494675" cy="4946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33E4A61-ADE6-4FA2-623E-0EC8E4D521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929" y="7563252"/>
            <a:ext cx="494675" cy="4946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3A525E4-FD36-C490-D019-AD9D33275F86}"/>
              </a:ext>
            </a:extLst>
          </p:cNvPr>
          <p:cNvSpPr txBox="1">
            <a:spLocks/>
          </p:cNvSpPr>
          <p:nvPr/>
        </p:nvSpPr>
        <p:spPr>
          <a:xfrm>
            <a:off x="10176220" y="3949869"/>
            <a:ext cx="5749580" cy="877163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실내 환경에서 실시간 위치 데이터를 수신 받을 수 있는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navigation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필요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E09894-F0EC-701A-FC71-96A92D25AD19}"/>
              </a:ext>
            </a:extLst>
          </p:cNvPr>
          <p:cNvSpPr txBox="1">
            <a:spLocks/>
          </p:cNvSpPr>
          <p:nvPr/>
        </p:nvSpPr>
        <p:spPr>
          <a:xfrm>
            <a:off x="10093153" y="5787956"/>
            <a:ext cx="5749580" cy="507831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조도에 따른 </a:t>
            </a:r>
            <a:r>
              <a:rPr lang="en-US" altLang="ko-KR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Data set </a:t>
            </a:r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증강 필요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0A27060-9531-2E31-401A-9B59E05D5008}"/>
              </a:ext>
            </a:extLst>
          </p:cNvPr>
          <p:cNvSpPr txBox="1">
            <a:spLocks/>
          </p:cNvSpPr>
          <p:nvPr/>
        </p:nvSpPr>
        <p:spPr>
          <a:xfrm>
            <a:off x="10114925" y="7568695"/>
            <a:ext cx="5749580" cy="507831"/>
          </a:xfrm>
          <a:prstGeom prst="rect">
            <a:avLst/>
          </a:prstGeom>
          <a:noFill/>
        </p:spPr>
        <p:txBody>
          <a:bodyPr vert="horz" wrap="square" lIns="137160" tIns="68580" rIns="137160" bIns="68580" numCol="1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통신환경 최적화 필요</a:t>
            </a:r>
            <a:endParaRPr lang="en-US" altLang="ko-KR" sz="24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816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E5939D53-6367-F2FF-742A-0BFA699A67E1}"/>
              </a:ext>
            </a:extLst>
          </p:cNvPr>
          <p:cNvSpPr txBox="1"/>
          <p:nvPr/>
        </p:nvSpPr>
        <p:spPr>
          <a:xfrm>
            <a:off x="4572000" y="3211187"/>
            <a:ext cx="1143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724592"/>
            <a:ext cx="780109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5</a:t>
            </a:r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결론 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-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기대효과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15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4" name="Object 12">
            <a:extLst>
              <a:ext uri="{FF2B5EF4-FFF2-40B4-BE49-F238E27FC236}">
                <a16:creationId xmlns:a16="http://schemas.microsoft.com/office/drawing/2014/main" id="{268E8295-9336-AF9C-31DF-BE0BC80ED8DB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0200" y="2171698"/>
            <a:ext cx="14859000" cy="7062018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84631CC7-23FA-73CF-EC7B-F99E98D6238F}"/>
              </a:ext>
            </a:extLst>
          </p:cNvPr>
          <p:cNvGrpSpPr/>
          <p:nvPr/>
        </p:nvGrpSpPr>
        <p:grpSpPr>
          <a:xfrm>
            <a:off x="1981200" y="2601055"/>
            <a:ext cx="13639800" cy="1752600"/>
            <a:chOff x="1981200" y="2601055"/>
            <a:chExt cx="13639800" cy="1752600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7CAA4F29-10F5-2501-C207-2DD8084087A0}"/>
                </a:ext>
              </a:extLst>
            </p:cNvPr>
            <p:cNvGrpSpPr/>
            <p:nvPr/>
          </p:nvGrpSpPr>
          <p:grpSpPr>
            <a:xfrm>
              <a:off x="1981200" y="2601055"/>
              <a:ext cx="1752600" cy="1752600"/>
              <a:chOff x="1981200" y="2601055"/>
              <a:chExt cx="1752600" cy="1752600"/>
            </a:xfrm>
          </p:grpSpPr>
          <p:sp>
            <p:nvSpPr>
              <p:cNvPr id="15" name="순서도: 연결자 14">
                <a:extLst>
                  <a:ext uri="{FF2B5EF4-FFF2-40B4-BE49-F238E27FC236}">
                    <a16:creationId xmlns:a16="http://schemas.microsoft.com/office/drawing/2014/main" id="{D35EA78D-9213-FF7A-CCCE-A782856A6ABA}"/>
                  </a:ext>
                </a:extLst>
              </p:cNvPr>
              <p:cNvSpPr/>
              <p:nvPr/>
            </p:nvSpPr>
            <p:spPr>
              <a:xfrm>
                <a:off x="1981200" y="2601055"/>
                <a:ext cx="1752600" cy="1752600"/>
              </a:xfrm>
              <a:prstGeom prst="flowChartConnector">
                <a:avLst/>
              </a:prstGeom>
              <a:solidFill>
                <a:srgbClr val="0026E6"/>
              </a:solidFill>
              <a:ln>
                <a:solidFill>
                  <a:srgbClr val="002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8" name="그래픽 27" descr="동전 윤곽선">
                <a:extLst>
                  <a:ext uri="{FF2B5EF4-FFF2-40B4-BE49-F238E27FC236}">
                    <a16:creationId xmlns:a16="http://schemas.microsoft.com/office/drawing/2014/main" id="{9EDEDE1D-1236-CE67-69C9-8F6A19BBBA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00300" y="302015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7371285A-ED71-DF98-AD53-A96451F82DC3}"/>
                </a:ext>
              </a:extLst>
            </p:cNvPr>
            <p:cNvGrpSpPr/>
            <p:nvPr/>
          </p:nvGrpSpPr>
          <p:grpSpPr>
            <a:xfrm>
              <a:off x="4191000" y="2914442"/>
              <a:ext cx="11430000" cy="1125827"/>
              <a:chOff x="4191000" y="2897415"/>
              <a:chExt cx="11430000" cy="112582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070F7B0-9E57-061C-18AF-5CCB1DBBA86C}"/>
                  </a:ext>
                </a:extLst>
              </p:cNvPr>
              <p:cNvSpPr txBox="1"/>
              <p:nvPr/>
            </p:nvSpPr>
            <p:spPr>
              <a:xfrm>
                <a:off x="4191000" y="2897415"/>
                <a:ext cx="1143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차량 소유에 부담을 느끼는 사용자에게 대안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25D891A-D7F0-887E-9519-0340A1CC5344}"/>
                  </a:ext>
                </a:extLst>
              </p:cNvPr>
              <p:cNvSpPr txBox="1"/>
              <p:nvPr/>
            </p:nvSpPr>
            <p:spPr>
              <a:xfrm>
                <a:off x="4191000" y="3376911"/>
                <a:ext cx="11049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운전할 수 있는 한계 비용에는 보험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연료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유지 관리 및 타이어가 포함되며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기타 모든 고정 차량 비용이 있음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차량 소유에 부담을 느끼는 사용자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대중교통 이용에 불편함을 느끼는 사용자에게 대안이 될 것</a:t>
                </a: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7386811-9A13-9B8C-3B4A-7DE0CB8B407A}"/>
              </a:ext>
            </a:extLst>
          </p:cNvPr>
          <p:cNvGrpSpPr/>
          <p:nvPr/>
        </p:nvGrpSpPr>
        <p:grpSpPr>
          <a:xfrm>
            <a:off x="1981200" y="7144685"/>
            <a:ext cx="13792200" cy="1752600"/>
            <a:chOff x="1981200" y="7144685"/>
            <a:chExt cx="13792200" cy="175260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368BAAC-4954-D627-B0D0-C404B0DBD269}"/>
                </a:ext>
              </a:extLst>
            </p:cNvPr>
            <p:cNvGrpSpPr/>
            <p:nvPr/>
          </p:nvGrpSpPr>
          <p:grpSpPr>
            <a:xfrm>
              <a:off x="1981200" y="7144685"/>
              <a:ext cx="1752600" cy="1752600"/>
              <a:chOff x="1981200" y="7144685"/>
              <a:chExt cx="1752600" cy="1752600"/>
            </a:xfrm>
          </p:grpSpPr>
          <p:sp>
            <p:nvSpPr>
              <p:cNvPr id="18" name="순서도: 연결자 17">
                <a:extLst>
                  <a:ext uri="{FF2B5EF4-FFF2-40B4-BE49-F238E27FC236}">
                    <a16:creationId xmlns:a16="http://schemas.microsoft.com/office/drawing/2014/main" id="{986B4FBD-5D12-B014-A97F-115AA80585EB}"/>
                  </a:ext>
                </a:extLst>
              </p:cNvPr>
              <p:cNvSpPr/>
              <p:nvPr/>
            </p:nvSpPr>
            <p:spPr>
              <a:xfrm>
                <a:off x="1981200" y="7144685"/>
                <a:ext cx="1752600" cy="1752600"/>
              </a:xfrm>
              <a:prstGeom prst="flowChartConnector">
                <a:avLst/>
              </a:prstGeom>
              <a:solidFill>
                <a:srgbClr val="0026E6"/>
              </a:solidFill>
              <a:ln>
                <a:solidFill>
                  <a:srgbClr val="002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32" name="그래픽 31" descr="하트 두 개 단색으로 채워진">
                <a:extLst>
                  <a:ext uri="{FF2B5EF4-FFF2-40B4-BE49-F238E27FC236}">
                    <a16:creationId xmlns:a16="http://schemas.microsoft.com/office/drawing/2014/main" id="{0A85F7B0-BC57-5D0F-FABB-4784D2A11B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400300" y="7563785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EB9B5E99-061E-DDE2-7679-2A691FA18B04}"/>
                </a:ext>
              </a:extLst>
            </p:cNvPr>
            <p:cNvGrpSpPr/>
            <p:nvPr/>
          </p:nvGrpSpPr>
          <p:grpSpPr>
            <a:xfrm>
              <a:off x="4343400" y="7319572"/>
              <a:ext cx="11430000" cy="1402826"/>
              <a:chOff x="4191000" y="2897415"/>
              <a:chExt cx="11430000" cy="140282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CBC9893-DBD0-05E4-718B-0C5D9369D399}"/>
                  </a:ext>
                </a:extLst>
              </p:cNvPr>
              <p:cNvSpPr txBox="1"/>
              <p:nvPr/>
            </p:nvSpPr>
            <p:spPr>
              <a:xfrm>
                <a:off x="4191000" y="2897415"/>
                <a:ext cx="1143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소외된 지역사회 및 저소득층을 위한 교통편의 개선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BAFC90-2033-DC38-550D-0B4E97411102}"/>
                  </a:ext>
                </a:extLst>
              </p:cNvPr>
              <p:cNvSpPr txBox="1"/>
              <p:nvPr/>
            </p:nvSpPr>
            <p:spPr>
              <a:xfrm>
                <a:off x="4191000" y="3376911"/>
                <a:ext cx="110490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승차호출 비용이 오늘날의 평균 자동차를 통한 승차호출 비용의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8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분의 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1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로 감소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대중 교통이 활성화 되지 않은 지역</a:t>
                </a:r>
                <a:r>
                  <a:rPr lang="en-US" altLang="ko-KR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, </a:t>
                </a:r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접근성이 좋지 않은 지역에 적절한 대안이 될 것 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▶소외된 지역사회 및 저소득층을 위한 교통편의 개선</a:t>
                </a:r>
                <a:endParaRPr lang="en-US" altLang="ko-KR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A68D98A4-F547-F45F-119C-DE6DF742DE77}"/>
              </a:ext>
            </a:extLst>
          </p:cNvPr>
          <p:cNvGrpSpPr/>
          <p:nvPr/>
        </p:nvGrpSpPr>
        <p:grpSpPr>
          <a:xfrm>
            <a:off x="1981200" y="4872870"/>
            <a:ext cx="13792200" cy="1752600"/>
            <a:chOff x="1981200" y="4872870"/>
            <a:chExt cx="13792200" cy="1752600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ADD8684-FFD8-4296-32A8-64E9567E2F36}"/>
                </a:ext>
              </a:extLst>
            </p:cNvPr>
            <p:cNvGrpSpPr/>
            <p:nvPr/>
          </p:nvGrpSpPr>
          <p:grpSpPr>
            <a:xfrm>
              <a:off x="1981200" y="4872870"/>
              <a:ext cx="1752600" cy="1752600"/>
              <a:chOff x="1981200" y="4872870"/>
              <a:chExt cx="1752600" cy="1752600"/>
            </a:xfrm>
          </p:grpSpPr>
          <p:sp>
            <p:nvSpPr>
              <p:cNvPr id="13" name="순서도: 연결자 12">
                <a:extLst>
                  <a:ext uri="{FF2B5EF4-FFF2-40B4-BE49-F238E27FC236}">
                    <a16:creationId xmlns:a16="http://schemas.microsoft.com/office/drawing/2014/main" id="{86128C60-891E-2FEE-0F0C-CB491AAD718D}"/>
                  </a:ext>
                </a:extLst>
              </p:cNvPr>
              <p:cNvSpPr/>
              <p:nvPr/>
            </p:nvSpPr>
            <p:spPr>
              <a:xfrm>
                <a:off x="1981200" y="4872870"/>
                <a:ext cx="1752600" cy="1752600"/>
              </a:xfrm>
              <a:prstGeom prst="flowChartConnector">
                <a:avLst/>
              </a:prstGeom>
              <a:solidFill>
                <a:srgbClr val="0026E6"/>
              </a:solidFill>
              <a:ln>
                <a:solidFill>
                  <a:srgbClr val="0026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pic>
            <p:nvPicPr>
              <p:cNvPr id="30" name="그래픽 29" descr="막대 그래프 하향 추세 단색으로 채워진">
                <a:extLst>
                  <a:ext uri="{FF2B5EF4-FFF2-40B4-BE49-F238E27FC236}">
                    <a16:creationId xmlns:a16="http://schemas.microsoft.com/office/drawing/2014/main" id="{15DCC314-84BE-FA5A-727F-7007C36DD5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400300" y="5291970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516BCA4-FBCB-7514-FC9E-F166C2C72197}"/>
                </a:ext>
              </a:extLst>
            </p:cNvPr>
            <p:cNvGrpSpPr/>
            <p:nvPr/>
          </p:nvGrpSpPr>
          <p:grpSpPr>
            <a:xfrm>
              <a:off x="4343400" y="5324756"/>
              <a:ext cx="11430000" cy="848828"/>
              <a:chOff x="4191000" y="2897415"/>
              <a:chExt cx="11430000" cy="8488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858D299-BBE8-F4A5-51A0-933D6B8947B7}"/>
                  </a:ext>
                </a:extLst>
              </p:cNvPr>
              <p:cNvSpPr txBox="1"/>
              <p:nvPr/>
            </p:nvSpPr>
            <p:spPr>
              <a:xfrm>
                <a:off x="4191000" y="2897415"/>
                <a:ext cx="114300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b="1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온실 가스 배출 감소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97ACA4-7B43-4CE5-B388-1F696EF866D7}"/>
                  </a:ext>
                </a:extLst>
              </p:cNvPr>
              <p:cNvSpPr txBox="1"/>
              <p:nvPr/>
            </p:nvSpPr>
            <p:spPr>
              <a:xfrm>
                <a:off x="4191000" y="3376911"/>
                <a:ext cx="11049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비슷한 대중교통인 택시에 비해서 운행 횟수 감소를 통한 온실가스 및 대기 유해 물질 배출을 감소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26459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2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432" y="6174171"/>
            <a:ext cx="1092718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1000" dirty="0">
                <a:solidFill>
                  <a:srgbClr val="F9F9F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Thank You!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5659" y="2823745"/>
            <a:ext cx="16254396" cy="31096"/>
            <a:chOff x="1015659" y="2823745"/>
            <a:chExt cx="16254396" cy="310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2823745"/>
              <a:ext cx="16254396" cy="310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5659" y="8382840"/>
            <a:ext cx="16254396" cy="31096"/>
            <a:chOff x="1015659" y="8382840"/>
            <a:chExt cx="16254396" cy="3109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8382840"/>
              <a:ext cx="16254396" cy="3109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833493" y="9730638"/>
            <a:ext cx="13379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kern="0" spc="-200" dirty="0">
                <a:solidFill>
                  <a:srgbClr val="F9F9F9"/>
                </a:solidFill>
                <a:latin typeface="Pretendard Medium" pitchFamily="34" charset="0"/>
                <a:cs typeface="Pretendard Medium" pitchFamily="34" charset="0"/>
              </a:rPr>
              <a:t>C4 김동환 김민정 유준 이영은 이재민 정혜지</a:t>
            </a:r>
            <a:endParaRPr lang="en-US" b="1" dirty="0"/>
          </a:p>
        </p:txBody>
      </p:sp>
      <p:sp>
        <p:nvSpPr>
          <p:cNvPr id="13" name="Object 13"/>
          <p:cNvSpPr txBox="1"/>
          <p:nvPr/>
        </p:nvSpPr>
        <p:spPr>
          <a:xfrm>
            <a:off x="3782124" y="3517076"/>
            <a:ext cx="10927180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7500" kern="0" spc="1000" dirty="0">
                <a:solidFill>
                  <a:srgbClr val="F9F9F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감사합니다.</a:t>
            </a:r>
            <a:endParaRPr 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5146" y="123810"/>
            <a:ext cx="8855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400" b="1" dirty="0">
                <a:solidFill>
                  <a:srgbClr val="F9F9F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청년 AI · Big Data 아카데미 19기</a:t>
            </a:r>
            <a:endParaRPr lang="en-US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1015659" y="3892362"/>
            <a:ext cx="16254396" cy="31096"/>
            <a:chOff x="1015659" y="3601104"/>
            <a:chExt cx="16254396" cy="3109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3601104"/>
              <a:ext cx="16254396" cy="31096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5D0F68E-3947-73D5-A394-DB96E847D4DD}"/>
              </a:ext>
            </a:extLst>
          </p:cNvPr>
          <p:cNvGrpSpPr/>
          <p:nvPr/>
        </p:nvGrpSpPr>
        <p:grpSpPr>
          <a:xfrm>
            <a:off x="3810000" y="3945467"/>
            <a:ext cx="3556867" cy="1797453"/>
            <a:chOff x="297997" y="4296289"/>
            <a:chExt cx="3556867" cy="1797453"/>
          </a:xfrm>
        </p:grpSpPr>
        <p:sp>
          <p:nvSpPr>
            <p:cNvPr id="12" name="Object 12"/>
            <p:cNvSpPr txBox="1"/>
            <p:nvPr/>
          </p:nvSpPr>
          <p:spPr>
            <a:xfrm>
              <a:off x="297997" y="4296289"/>
              <a:ext cx="2687558" cy="9387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0" cap="none" spc="-10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Thin" pitchFamily="34" charset="0"/>
                </a:rPr>
                <a:t>02.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97997" y="5570522"/>
              <a:ext cx="355686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기업 및 연구 사례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sp>
        <p:nvSpPr>
          <p:cNvPr id="2" name="Object 2"/>
          <p:cNvSpPr txBox="1"/>
          <p:nvPr/>
        </p:nvSpPr>
        <p:spPr>
          <a:xfrm>
            <a:off x="1159021" y="1804697"/>
            <a:ext cx="6456997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500" b="0" i="0" u="none" strike="noStrike" kern="0" cap="none" spc="5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SemiBold" pitchFamily="34" charset="0"/>
              </a:rPr>
              <a:t>INDEX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15659" y="1214221"/>
            <a:ext cx="16254396" cy="31096"/>
            <a:chOff x="1015659" y="1214221"/>
            <a:chExt cx="16254396" cy="3109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5659" y="1214221"/>
              <a:ext cx="16254396" cy="31096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5146" y="123810"/>
            <a:ext cx="885570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Pretendard Medium" pitchFamily="34" charset="0"/>
              </a:rPr>
              <a:t>청년 AI · Big Data 아카데미 19기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57293" y="9730638"/>
            <a:ext cx="1337930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-200" normalizeH="0" baseline="0" noProof="0" dirty="0">
                <a:ln>
                  <a:noFill/>
                </a:ln>
                <a:solidFill>
                  <a:srgbClr val="F9F9F9"/>
                </a:solidFill>
                <a:effectLst/>
                <a:uLnTx/>
                <a:uFillTx/>
                <a:latin typeface="Pretendard Medium" pitchFamily="34" charset="0"/>
                <a:ea typeface="+mn-ea"/>
                <a:cs typeface="Pretendard Medium" pitchFamily="34" charset="0"/>
              </a:rPr>
              <a:t>C4 김동환 김민정 유준 이영은 이재민 정혜지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018ED08-49CF-002E-5913-54FF209CC6A7}"/>
              </a:ext>
            </a:extLst>
          </p:cNvPr>
          <p:cNvGrpSpPr/>
          <p:nvPr/>
        </p:nvGrpSpPr>
        <p:grpSpPr>
          <a:xfrm>
            <a:off x="1091333" y="3945467"/>
            <a:ext cx="3556867" cy="1797453"/>
            <a:chOff x="838200" y="4296289"/>
            <a:chExt cx="3556867" cy="1797453"/>
          </a:xfrm>
        </p:grpSpPr>
        <p:sp>
          <p:nvSpPr>
            <p:cNvPr id="36" name="Object 12">
              <a:extLst>
                <a:ext uri="{FF2B5EF4-FFF2-40B4-BE49-F238E27FC236}">
                  <a16:creationId xmlns:a16="http://schemas.microsoft.com/office/drawing/2014/main" id="{D07E0B73-A0F5-BDF1-9378-8B8F466D41B3}"/>
                </a:ext>
              </a:extLst>
            </p:cNvPr>
            <p:cNvSpPr txBox="1"/>
            <p:nvPr/>
          </p:nvSpPr>
          <p:spPr>
            <a:xfrm>
              <a:off x="838200" y="4296289"/>
              <a:ext cx="2687558" cy="93871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500" b="0" i="0" u="none" strike="noStrike" kern="0" cap="none" spc="-100" normalizeH="0" baseline="0" noProof="0" dirty="0">
                  <a:ln>
                    <a:noFill/>
                  </a:ln>
                  <a:solidFill>
                    <a:srgbClr val="F9F9F9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Pretendard Thin" pitchFamily="34" charset="0"/>
                </a:rPr>
                <a:t>01.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7" name="Object 13">
              <a:extLst>
                <a:ext uri="{FF2B5EF4-FFF2-40B4-BE49-F238E27FC236}">
                  <a16:creationId xmlns:a16="http://schemas.microsoft.com/office/drawing/2014/main" id="{03ECDEDB-A3B3-FBDD-DFBE-117C901CBB94}"/>
                </a:ext>
              </a:extLst>
            </p:cNvPr>
            <p:cNvSpPr txBox="1"/>
            <p:nvPr/>
          </p:nvSpPr>
          <p:spPr>
            <a:xfrm>
              <a:off x="838200" y="5570522"/>
              <a:ext cx="355686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추진배경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C9ADA01-4307-CAC6-0A50-26143E2F4E5D}"/>
              </a:ext>
            </a:extLst>
          </p:cNvPr>
          <p:cNvGrpSpPr/>
          <p:nvPr/>
        </p:nvGrpSpPr>
        <p:grpSpPr>
          <a:xfrm>
            <a:off x="7467600" y="3945467"/>
            <a:ext cx="3556867" cy="3419001"/>
            <a:chOff x="7415933" y="3945467"/>
            <a:chExt cx="3556867" cy="3419001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DDEB0118-2E74-6402-9326-A6C51E42DAF3}"/>
                </a:ext>
              </a:extLst>
            </p:cNvPr>
            <p:cNvGrpSpPr/>
            <p:nvPr/>
          </p:nvGrpSpPr>
          <p:grpSpPr>
            <a:xfrm>
              <a:off x="7415933" y="3945467"/>
              <a:ext cx="3556867" cy="1797453"/>
              <a:chOff x="3058927" y="4352471"/>
              <a:chExt cx="3556867" cy="1797453"/>
            </a:xfrm>
          </p:grpSpPr>
          <p:sp>
            <p:nvSpPr>
              <p:cNvPr id="14" name="Object 14"/>
              <p:cNvSpPr txBox="1"/>
              <p:nvPr/>
            </p:nvSpPr>
            <p:spPr>
              <a:xfrm>
                <a:off x="3124200" y="4352471"/>
                <a:ext cx="2613979" cy="9387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5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Pretendard Thin" pitchFamily="34" charset="0"/>
                  </a:rPr>
                  <a:t>03.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5" name="Object 15"/>
              <p:cNvSpPr txBox="1"/>
              <p:nvPr/>
            </p:nvSpPr>
            <p:spPr>
              <a:xfrm>
                <a:off x="3058927" y="5626704"/>
                <a:ext cx="3556867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kern="0" spc="-100" dirty="0">
                    <a:solidFill>
                      <a:srgbClr val="F9F9F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구조도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8" name="Object 13">
              <a:extLst>
                <a:ext uri="{FF2B5EF4-FFF2-40B4-BE49-F238E27FC236}">
                  <a16:creationId xmlns:a16="http://schemas.microsoft.com/office/drawing/2014/main" id="{5E4C9ECC-3E83-7784-CD07-3E337C48DC94}"/>
                </a:ext>
              </a:extLst>
            </p:cNvPr>
            <p:cNvSpPr txBox="1"/>
            <p:nvPr/>
          </p:nvSpPr>
          <p:spPr>
            <a:xfrm>
              <a:off x="7415933" y="5794808"/>
              <a:ext cx="1832782" cy="156966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-PJT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흐름도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-HW / SW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1174C5E5-38B7-0263-48EB-98DE5F7004C2}"/>
              </a:ext>
            </a:extLst>
          </p:cNvPr>
          <p:cNvGrpSpPr/>
          <p:nvPr/>
        </p:nvGrpSpPr>
        <p:grpSpPr>
          <a:xfrm>
            <a:off x="10134600" y="3945467"/>
            <a:ext cx="3556867" cy="3788332"/>
            <a:chOff x="10058400" y="3945467"/>
            <a:chExt cx="3556867" cy="3788332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91CD98B-4321-6CCF-0963-84C953A64434}"/>
                </a:ext>
              </a:extLst>
            </p:cNvPr>
            <p:cNvGrpSpPr/>
            <p:nvPr/>
          </p:nvGrpSpPr>
          <p:grpSpPr>
            <a:xfrm>
              <a:off x="10058400" y="3945467"/>
              <a:ext cx="3556867" cy="1797453"/>
              <a:chOff x="3863190" y="4333424"/>
              <a:chExt cx="3556867" cy="1797453"/>
            </a:xfrm>
          </p:grpSpPr>
          <p:sp>
            <p:nvSpPr>
              <p:cNvPr id="16" name="Object 16"/>
              <p:cNvSpPr txBox="1"/>
              <p:nvPr/>
            </p:nvSpPr>
            <p:spPr>
              <a:xfrm>
                <a:off x="3863190" y="4333424"/>
                <a:ext cx="2613979" cy="9387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5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Pretendard Thin" pitchFamily="34" charset="0"/>
                  </a:rPr>
                  <a:t>04.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7" name="Object 17"/>
              <p:cNvSpPr txBox="1"/>
              <p:nvPr/>
            </p:nvSpPr>
            <p:spPr>
              <a:xfrm>
                <a:off x="3863190" y="5607657"/>
                <a:ext cx="3556867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800" kern="0" spc="-100" dirty="0">
                    <a:solidFill>
                      <a:srgbClr val="F9F9F9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적용기술 및 구현 기능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9" name="Object 13">
              <a:extLst>
                <a:ext uri="{FF2B5EF4-FFF2-40B4-BE49-F238E27FC236}">
                  <a16:creationId xmlns:a16="http://schemas.microsoft.com/office/drawing/2014/main" id="{7AEE65EE-1235-981F-652C-9DE5C61A759E}"/>
                </a:ext>
              </a:extLst>
            </p:cNvPr>
            <p:cNvSpPr txBox="1"/>
            <p:nvPr/>
          </p:nvSpPr>
          <p:spPr>
            <a:xfrm>
              <a:off x="10058400" y="5794807"/>
              <a:ext cx="3151779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-Open CV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-YOLO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</a:t>
              </a:r>
              <a:r>
                <a:rPr lang="en-US" altLang="ko-KR" sz="2400" dirty="0">
                  <a:solidFill>
                    <a:schemeClr val="bg1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Face recognition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최적경로 알고리즘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시연 영상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24E7CCC-D220-A169-9CC8-BD6F4C44344F}"/>
              </a:ext>
            </a:extLst>
          </p:cNvPr>
          <p:cNvGrpSpPr/>
          <p:nvPr/>
        </p:nvGrpSpPr>
        <p:grpSpPr>
          <a:xfrm>
            <a:off x="14020800" y="3945467"/>
            <a:ext cx="3556867" cy="2660639"/>
            <a:chOff x="14020800" y="3945467"/>
            <a:chExt cx="3556867" cy="2660639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36648617-1DCD-2AEE-3315-E7B4C1EC2AE6}"/>
                </a:ext>
              </a:extLst>
            </p:cNvPr>
            <p:cNvGrpSpPr/>
            <p:nvPr/>
          </p:nvGrpSpPr>
          <p:grpSpPr>
            <a:xfrm>
              <a:off x="14020800" y="3945467"/>
              <a:ext cx="3556867" cy="1797453"/>
              <a:chOff x="6736987" y="4371519"/>
              <a:chExt cx="3556867" cy="1797453"/>
            </a:xfrm>
          </p:grpSpPr>
          <p:sp>
            <p:nvSpPr>
              <p:cNvPr id="18" name="Object 18"/>
              <p:cNvSpPr txBox="1"/>
              <p:nvPr/>
            </p:nvSpPr>
            <p:spPr>
              <a:xfrm>
                <a:off x="6736987" y="4371519"/>
                <a:ext cx="2613979" cy="938719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5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Pretendard Thin" pitchFamily="34" charset="0"/>
                  </a:rPr>
                  <a:t>05.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6736987" y="5645752"/>
                <a:ext cx="3556867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800" b="0" i="0" u="none" strike="noStrike" kern="0" cap="none" spc="-100" normalizeH="0" baseline="0" noProof="0" dirty="0">
                    <a:ln>
                      <a:noFill/>
                    </a:ln>
                    <a:solidFill>
                      <a:srgbClr val="F9F9F9"/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결론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40" name="Object 13">
              <a:extLst>
                <a:ext uri="{FF2B5EF4-FFF2-40B4-BE49-F238E27FC236}">
                  <a16:creationId xmlns:a16="http://schemas.microsoft.com/office/drawing/2014/main" id="{B32FACE9-6FB1-5067-AE02-27E42E9C0018}"/>
                </a:ext>
              </a:extLst>
            </p:cNvPr>
            <p:cNvSpPr txBox="1"/>
            <p:nvPr/>
          </p:nvSpPr>
          <p:spPr>
            <a:xfrm>
              <a:off x="14020800" y="5775109"/>
              <a:ext cx="2948590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한계점 및 개선방안 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</a:t>
              </a: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기대효과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sp>
        <p:nvSpPr>
          <p:cNvPr id="77" name="Object 77"/>
          <p:cNvSpPr txBox="1"/>
          <p:nvPr/>
        </p:nvSpPr>
        <p:spPr>
          <a:xfrm>
            <a:off x="961905" y="724592"/>
            <a:ext cx="7069282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01. </a:t>
            </a:r>
            <a:r>
              <a:rPr lang="en-US" sz="5000" b="1" kern="0" spc="-100" dirty="0" err="1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추진</a:t>
            </a:r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 </a:t>
            </a:r>
            <a:r>
              <a:rPr lang="en-US" sz="5000" b="1" kern="0" spc="-100" dirty="0" err="1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배경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2" name="그룹 1004">
            <a:extLst>
              <a:ext uri="{FF2B5EF4-FFF2-40B4-BE49-F238E27FC236}">
                <a16:creationId xmlns:a16="http://schemas.microsoft.com/office/drawing/2014/main" id="{29321C98-7E72-968F-CBC8-63551FEA8800}"/>
              </a:ext>
            </a:extLst>
          </p:cNvPr>
          <p:cNvGrpSpPr/>
          <p:nvPr/>
        </p:nvGrpSpPr>
        <p:grpSpPr>
          <a:xfrm>
            <a:off x="915415" y="2217588"/>
            <a:ext cx="5066108" cy="6441903"/>
            <a:chOff x="915413" y="2217588"/>
            <a:chExt cx="5066108" cy="6441903"/>
          </a:xfrm>
        </p:grpSpPr>
        <p:pic>
          <p:nvPicPr>
            <p:cNvPr id="5" name="Object 12">
              <a:extLst>
                <a:ext uri="{FF2B5EF4-FFF2-40B4-BE49-F238E27FC236}">
                  <a16:creationId xmlns:a16="http://schemas.microsoft.com/office/drawing/2014/main" id="{BEDB42AA-60E9-4EE6-0744-6ABA1D3FD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413" y="2217588"/>
              <a:ext cx="5066108" cy="6441903"/>
            </a:xfrm>
            <a:prstGeom prst="rect">
              <a:avLst/>
            </a:prstGeom>
          </p:spPr>
        </p:pic>
      </p:grpSp>
      <p:grpSp>
        <p:nvGrpSpPr>
          <p:cNvPr id="7" name="그룹 1007">
            <a:extLst>
              <a:ext uri="{FF2B5EF4-FFF2-40B4-BE49-F238E27FC236}">
                <a16:creationId xmlns:a16="http://schemas.microsoft.com/office/drawing/2014/main" id="{79313881-3D21-6B5C-0156-691C09E220A3}"/>
              </a:ext>
            </a:extLst>
          </p:cNvPr>
          <p:cNvGrpSpPr/>
          <p:nvPr/>
        </p:nvGrpSpPr>
        <p:grpSpPr>
          <a:xfrm>
            <a:off x="6385986" y="2217588"/>
            <a:ext cx="5066108" cy="6441903"/>
            <a:chOff x="6361160" y="2217588"/>
            <a:chExt cx="5066108" cy="6441903"/>
          </a:xfrm>
        </p:grpSpPr>
        <p:pic>
          <p:nvPicPr>
            <p:cNvPr id="9" name="Object 20">
              <a:extLst>
                <a:ext uri="{FF2B5EF4-FFF2-40B4-BE49-F238E27FC236}">
                  <a16:creationId xmlns:a16="http://schemas.microsoft.com/office/drawing/2014/main" id="{BD64C6BD-B7A1-A21F-A1C5-E120C324F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61160" y="2217588"/>
              <a:ext cx="5066108" cy="6441903"/>
            </a:xfrm>
            <a:prstGeom prst="rect">
              <a:avLst/>
            </a:prstGeom>
          </p:spPr>
        </p:pic>
      </p:grpSp>
      <p:grpSp>
        <p:nvGrpSpPr>
          <p:cNvPr id="13" name="그룹 1009">
            <a:extLst>
              <a:ext uri="{FF2B5EF4-FFF2-40B4-BE49-F238E27FC236}">
                <a16:creationId xmlns:a16="http://schemas.microsoft.com/office/drawing/2014/main" id="{3C31C99B-4EE2-39C3-B8FD-D4FFFC5AA13C}"/>
              </a:ext>
            </a:extLst>
          </p:cNvPr>
          <p:cNvGrpSpPr/>
          <p:nvPr/>
        </p:nvGrpSpPr>
        <p:grpSpPr>
          <a:xfrm>
            <a:off x="11819608" y="2281080"/>
            <a:ext cx="5066108" cy="6378411"/>
            <a:chOff x="11819606" y="2281080"/>
            <a:chExt cx="5066108" cy="6378411"/>
          </a:xfrm>
        </p:grpSpPr>
        <p:pic>
          <p:nvPicPr>
            <p:cNvPr id="15" name="Object 27">
              <a:extLst>
                <a:ext uri="{FF2B5EF4-FFF2-40B4-BE49-F238E27FC236}">
                  <a16:creationId xmlns:a16="http://schemas.microsoft.com/office/drawing/2014/main" id="{C6FF1656-139A-D096-5653-A178DF9EC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19606" y="2281080"/>
              <a:ext cx="5066108" cy="6378411"/>
            </a:xfrm>
            <a:prstGeom prst="rect">
              <a:avLst/>
            </a:prstGeom>
          </p:spPr>
        </p:pic>
      </p:grpSp>
      <p:sp>
        <p:nvSpPr>
          <p:cNvPr id="18" name="Object 37">
            <a:extLst>
              <a:ext uri="{FF2B5EF4-FFF2-40B4-BE49-F238E27FC236}">
                <a16:creationId xmlns:a16="http://schemas.microsoft.com/office/drawing/2014/main" id="{ED419880-4C15-F625-A6E8-C252FCA429FE}"/>
              </a:ext>
            </a:extLst>
          </p:cNvPr>
          <p:cNvSpPr txBox="1"/>
          <p:nvPr/>
        </p:nvSpPr>
        <p:spPr>
          <a:xfrm>
            <a:off x="1115277" y="6800513"/>
            <a:ext cx="459972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en-US" altLang="ko-KR" sz="20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2026</a:t>
            </a:r>
            <a:r>
              <a:rPr lang="ko-KR" altLang="en-US" sz="20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년 자율주행 </a:t>
            </a:r>
            <a:endParaRPr lang="en-US" altLang="ko-KR" sz="2000" b="1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  <a:p>
            <a:pPr algn="ctr" defTabSz="914445"/>
            <a:r>
              <a:rPr lang="ko-KR" altLang="en-US" sz="20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승차공유 플랫폼의 기업가치</a:t>
            </a:r>
            <a:r>
              <a:rPr lang="en-US" altLang="ko-KR" sz="20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: </a:t>
            </a:r>
            <a:r>
              <a:rPr lang="en-US" altLang="ko-KR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11.7</a:t>
            </a:r>
            <a:r>
              <a:rPr lang="ko-KR" altLang="en-US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조 </a:t>
            </a:r>
            <a:r>
              <a:rPr lang="en-US" altLang="ko-KR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$ </a:t>
            </a:r>
            <a:endParaRPr lang="en-US" altLang="ko-KR" sz="2000" dirty="0">
              <a:solidFill>
                <a:srgbClr val="0026E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</p:txBody>
      </p:sp>
      <p:sp>
        <p:nvSpPr>
          <p:cNvPr id="20" name="Object 38">
            <a:extLst>
              <a:ext uri="{FF2B5EF4-FFF2-40B4-BE49-F238E27FC236}">
                <a16:creationId xmlns:a16="http://schemas.microsoft.com/office/drawing/2014/main" id="{44CD302C-250E-A944-4AD2-B09D3C63889A}"/>
              </a:ext>
            </a:extLst>
          </p:cNvPr>
          <p:cNvSpPr txBox="1"/>
          <p:nvPr/>
        </p:nvSpPr>
        <p:spPr>
          <a:xfrm>
            <a:off x="5181600" y="6210300"/>
            <a:ext cx="72794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28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비용 절감</a:t>
            </a:r>
            <a:endParaRPr lang="en-US" sz="16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3" name="Object 40">
            <a:extLst>
              <a:ext uri="{FF2B5EF4-FFF2-40B4-BE49-F238E27FC236}">
                <a16:creationId xmlns:a16="http://schemas.microsoft.com/office/drawing/2014/main" id="{4781BD18-16D4-772B-C0BB-6EF75E73C738}"/>
              </a:ext>
            </a:extLst>
          </p:cNvPr>
          <p:cNvSpPr txBox="1"/>
          <p:nvPr/>
        </p:nvSpPr>
        <p:spPr>
          <a:xfrm>
            <a:off x="6480159" y="6800513"/>
            <a:ext cx="4828110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ore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승차호출 비용이 오늘날의 평균 자동차를 통한 승차호출 비용의 </a:t>
            </a:r>
            <a:r>
              <a:rPr lang="en-US" altLang="ko-Kore-KR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8</a:t>
            </a:r>
            <a:r>
              <a:rPr lang="ko-Kore-KR" altLang="en-US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분의 </a:t>
            </a:r>
            <a:r>
              <a:rPr lang="en-US" altLang="ko-Kore-KR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1</a:t>
            </a:r>
            <a:r>
              <a:rPr lang="ko-Kore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로 감소</a:t>
            </a:r>
            <a:endParaRPr lang="en-US" altLang="ko-Kore-KR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  <a:p>
            <a:pPr algn="ctr" defTabSz="914445"/>
            <a:endParaRPr lang="en-US" altLang="ko-KR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 defTabSz="914445"/>
            <a:r>
              <a:rPr lang="ko-KR" altLang="en-US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▶ </a:t>
            </a:r>
            <a:r>
              <a:rPr lang="en-US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소외된</a:t>
            </a:r>
            <a:r>
              <a:rPr lang="en-US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지역사회</a:t>
            </a:r>
            <a:r>
              <a:rPr lang="en-US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 저소득층을 위한 교통편의 개선</a:t>
            </a:r>
            <a:endParaRPr lang="en-US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5" name="Object 41">
            <a:extLst>
              <a:ext uri="{FF2B5EF4-FFF2-40B4-BE49-F238E27FC236}">
                <a16:creationId xmlns:a16="http://schemas.microsoft.com/office/drawing/2014/main" id="{8D137412-CC27-7128-D227-6830C233E13C}"/>
              </a:ext>
            </a:extLst>
          </p:cNvPr>
          <p:cNvSpPr txBox="1"/>
          <p:nvPr/>
        </p:nvSpPr>
        <p:spPr>
          <a:xfrm>
            <a:off x="11963400" y="6896100"/>
            <a:ext cx="4618148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ore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운행 횟수 감소</a:t>
            </a:r>
            <a:r>
              <a:rPr lang="ko-KR" altLang="en-US" sz="200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를 통한</a:t>
            </a:r>
            <a:endParaRPr lang="en-US" altLang="ko-KR" sz="2000" dirty="0">
              <a:solidFill>
                <a:srgbClr val="000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  <a:cs typeface="Gmarket Sans Medium" pitchFamily="34" charset="0"/>
            </a:endParaRPr>
          </a:p>
          <a:p>
            <a:pPr algn="ctr" defTabSz="914445"/>
            <a:r>
              <a:rPr lang="ko-Kore-KR" altLang="en-US" sz="2000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 </a:t>
            </a:r>
            <a:r>
              <a:rPr lang="ko-Kore-KR" altLang="en-US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온실가스 및 대기 유해 물질 배출 감소</a:t>
            </a:r>
            <a:endParaRPr lang="en-US" b="1" dirty="0">
              <a:solidFill>
                <a:srgbClr val="0026E6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5" name="그룹 1011">
            <a:extLst>
              <a:ext uri="{FF2B5EF4-FFF2-40B4-BE49-F238E27FC236}">
                <a16:creationId xmlns:a16="http://schemas.microsoft.com/office/drawing/2014/main" id="{36FFD265-4E16-C4E7-790D-7DB0E52A9DDD}"/>
              </a:ext>
            </a:extLst>
          </p:cNvPr>
          <p:cNvGrpSpPr/>
          <p:nvPr/>
        </p:nvGrpSpPr>
        <p:grpSpPr>
          <a:xfrm>
            <a:off x="958797" y="8835315"/>
            <a:ext cx="15957603" cy="968255"/>
            <a:chOff x="915413" y="8494776"/>
            <a:chExt cx="15957603" cy="968254"/>
          </a:xfrm>
        </p:grpSpPr>
        <p:pic>
          <p:nvPicPr>
            <p:cNvPr id="37" name="Object 34">
              <a:extLst>
                <a:ext uri="{FF2B5EF4-FFF2-40B4-BE49-F238E27FC236}">
                  <a16:creationId xmlns:a16="http://schemas.microsoft.com/office/drawing/2014/main" id="{83224875-F973-CEAE-ED55-490A7F7E5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5413" y="8494776"/>
              <a:ext cx="15957603" cy="968254"/>
            </a:xfrm>
            <a:prstGeom prst="rect">
              <a:avLst/>
            </a:prstGeom>
          </p:spPr>
        </p:pic>
      </p:grpSp>
      <p:sp>
        <p:nvSpPr>
          <p:cNvPr id="26" name="Object 42">
            <a:extLst>
              <a:ext uri="{FF2B5EF4-FFF2-40B4-BE49-F238E27FC236}">
                <a16:creationId xmlns:a16="http://schemas.microsoft.com/office/drawing/2014/main" id="{441924CC-2DE1-67DF-EEE4-3FE3F7BDC629}"/>
              </a:ext>
            </a:extLst>
          </p:cNvPr>
          <p:cNvSpPr txBox="1"/>
          <p:nvPr/>
        </p:nvSpPr>
        <p:spPr>
          <a:xfrm>
            <a:off x="1058996" y="9029700"/>
            <a:ext cx="1554812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32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자율주행 승차 공유 서비스를 통한 시장</a:t>
            </a:r>
            <a:r>
              <a:rPr lang="en-US" altLang="ko-KR" sz="32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2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고객편의</a:t>
            </a:r>
            <a:r>
              <a:rPr lang="en-US" altLang="ko-KR" sz="32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32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환경 측면에서의 긍정적 영향 기대</a:t>
            </a:r>
            <a:endParaRPr lang="en-US" sz="32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9" name="Object 33">
            <a:extLst>
              <a:ext uri="{FF2B5EF4-FFF2-40B4-BE49-F238E27FC236}">
                <a16:creationId xmlns:a16="http://schemas.microsoft.com/office/drawing/2014/main" id="{63C23C7D-586B-0907-1735-CCB58EB8139A}"/>
              </a:ext>
            </a:extLst>
          </p:cNvPr>
          <p:cNvSpPr txBox="1"/>
          <p:nvPr/>
        </p:nvSpPr>
        <p:spPr>
          <a:xfrm>
            <a:off x="-269013" y="6258962"/>
            <a:ext cx="72794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28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시장 경쟁력</a:t>
            </a:r>
            <a:endParaRPr lang="en-US" sz="16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1" name="Object 39">
            <a:extLst>
              <a:ext uri="{FF2B5EF4-FFF2-40B4-BE49-F238E27FC236}">
                <a16:creationId xmlns:a16="http://schemas.microsoft.com/office/drawing/2014/main" id="{A1CBC10C-90F2-F2E1-DD2D-874432FCE178}"/>
              </a:ext>
            </a:extLst>
          </p:cNvPr>
          <p:cNvSpPr txBox="1"/>
          <p:nvPr/>
        </p:nvSpPr>
        <p:spPr>
          <a:xfrm>
            <a:off x="10712955" y="6296680"/>
            <a:ext cx="72794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2800" b="1" dirty="0">
                <a:solidFill>
                  <a:srgbClr val="000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온실가스 배출 감소</a:t>
            </a:r>
            <a:endParaRPr lang="en-US" sz="16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BD0585-E0F1-7533-8E88-DCAC973BA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1" y="2171700"/>
            <a:ext cx="5111651" cy="4004483"/>
          </a:xfrm>
          <a:prstGeom prst="rect">
            <a:avLst/>
          </a:prstGeom>
        </p:spPr>
      </p:pic>
      <p:pic>
        <p:nvPicPr>
          <p:cNvPr id="10" name="그림 9" descr="텍스트, 전자기기, 프로젝터이(가) 표시된 사진&#10;&#10;자동 생성된 설명">
            <a:extLst>
              <a:ext uri="{FF2B5EF4-FFF2-40B4-BE49-F238E27FC236}">
                <a16:creationId xmlns:a16="http://schemas.microsoft.com/office/drawing/2014/main" id="{A5EA37D3-FEC4-09F4-4DCE-B164E8CD1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162" y="2217587"/>
            <a:ext cx="5066108" cy="39553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1A8B654-C1A3-F414-3BEC-C3FD68F3B6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608" y="2257135"/>
            <a:ext cx="5096792" cy="3915808"/>
          </a:xfrm>
          <a:prstGeom prst="rect">
            <a:avLst/>
          </a:prstGeom>
        </p:spPr>
      </p:pic>
      <p:sp>
        <p:nvSpPr>
          <p:cNvPr id="3" name="Object 37">
            <a:extLst>
              <a:ext uri="{FF2B5EF4-FFF2-40B4-BE49-F238E27FC236}">
                <a16:creationId xmlns:a16="http://schemas.microsoft.com/office/drawing/2014/main" id="{9BB50EB2-6D5E-95DF-2743-F138D9429543}"/>
              </a:ext>
            </a:extLst>
          </p:cNvPr>
          <p:cNvSpPr txBox="1"/>
          <p:nvPr/>
        </p:nvSpPr>
        <p:spPr>
          <a:xfrm>
            <a:off x="919897" y="7702784"/>
            <a:ext cx="512688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2000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자동차 제조사</a:t>
            </a:r>
            <a:r>
              <a:rPr lang="en-US" altLang="ko-KR" sz="2000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, </a:t>
            </a:r>
            <a:r>
              <a:rPr lang="ko-KR" altLang="en-US" sz="2000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Gmarket Sans Medium" pitchFamily="34" charset="0"/>
              </a:rPr>
              <a:t>렌터카 회사 </a:t>
            </a:r>
            <a:r>
              <a:rPr lang="ko-KR" altLang="en-US" sz="2000" b="1" dirty="0">
                <a:solidFill>
                  <a:srgbClr val="0026E6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比 </a:t>
            </a:r>
            <a:r>
              <a:rPr lang="ko-KR" altLang="en-US" sz="2000" b="1" dirty="0">
                <a:solidFill>
                  <a:srgbClr val="0026E6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Malgun Gothic Semilight" panose="020B0502040204020203" pitchFamily="50" charset="-127"/>
              </a:rPr>
              <a:t>기대 수익 </a:t>
            </a:r>
            <a:r>
              <a:rPr lang="ko-KR" altLang="en-US" sz="2000" b="1" dirty="0">
                <a:solidFill>
                  <a:srgbClr val="0026E6"/>
                </a:solidFill>
                <a:latin typeface="Malgun Gothic Semilight" panose="020B0502040204020203" pitchFamily="50" charset="-127"/>
                <a:ea typeface="Malgun Gothic Semilight" panose="020B0502040204020203" pitchFamily="50" charset="-127"/>
                <a:cs typeface="Malgun Gothic Semilight" panose="020B0502040204020203" pitchFamily="50" charset="-127"/>
              </a:rPr>
              <a:t>↑ </a:t>
            </a:r>
            <a:endParaRPr lang="en-US" altLang="ko-KR" sz="2000" b="1" dirty="0">
              <a:solidFill>
                <a:srgbClr val="0026E6"/>
              </a:solidFill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6" name="Object 72">
            <a:extLst>
              <a:ext uri="{FF2B5EF4-FFF2-40B4-BE49-F238E27FC236}">
                <a16:creationId xmlns:a16="http://schemas.microsoft.com/office/drawing/2014/main" id="{1BA74780-DB9A-BC12-49C3-38B68338C02F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01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14400" y="723900"/>
            <a:ext cx="648659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02.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기업 및 연구사례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A36E8350-29C8-9799-B004-F59AD6551C64}"/>
              </a:ext>
            </a:extLst>
          </p:cNvPr>
          <p:cNvSpPr txBox="1"/>
          <p:nvPr/>
        </p:nvSpPr>
        <p:spPr>
          <a:xfrm>
            <a:off x="1207169" y="7708427"/>
            <a:ext cx="41790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rPr>
              <a:t>버스 광고</a:t>
            </a:r>
            <a:endParaRPr 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Object 33">
            <a:extLst>
              <a:ext uri="{FF2B5EF4-FFF2-40B4-BE49-F238E27FC236}">
                <a16:creationId xmlns:a16="http://schemas.microsoft.com/office/drawing/2014/main" id="{1EEC13FE-3FFD-B1FE-9D95-E69BBE041451}"/>
              </a:ext>
            </a:extLst>
          </p:cNvPr>
          <p:cNvSpPr txBox="1"/>
          <p:nvPr/>
        </p:nvSpPr>
        <p:spPr>
          <a:xfrm>
            <a:off x="1207169" y="6929086"/>
            <a:ext cx="41790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rPr>
              <a:t>라디오 광고</a:t>
            </a:r>
            <a:endParaRPr 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15" name="그룹 1009">
            <a:extLst>
              <a:ext uri="{FF2B5EF4-FFF2-40B4-BE49-F238E27FC236}">
                <a16:creationId xmlns:a16="http://schemas.microsoft.com/office/drawing/2014/main" id="{17037F33-6A40-F8FF-C545-2EF1C429DDB7}"/>
              </a:ext>
            </a:extLst>
          </p:cNvPr>
          <p:cNvGrpSpPr/>
          <p:nvPr/>
        </p:nvGrpSpPr>
        <p:grpSpPr>
          <a:xfrm>
            <a:off x="1602260" y="7523225"/>
            <a:ext cx="3388826" cy="34633"/>
            <a:chOff x="2440912" y="7435716"/>
            <a:chExt cx="3388826" cy="34633"/>
          </a:xfrm>
        </p:grpSpPr>
        <p:pic>
          <p:nvPicPr>
            <p:cNvPr id="34" name="Object 34">
              <a:extLst>
                <a:ext uri="{FF2B5EF4-FFF2-40B4-BE49-F238E27FC236}">
                  <a16:creationId xmlns:a16="http://schemas.microsoft.com/office/drawing/2014/main" id="{1A6DC132-C3A9-4F79-CFCD-8CBDB8603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0912" y="7435716"/>
              <a:ext cx="3388826" cy="34633"/>
            </a:xfrm>
            <a:prstGeom prst="rect">
              <a:avLst/>
            </a:prstGeom>
          </p:spPr>
        </p:pic>
      </p:grpSp>
      <p:grpSp>
        <p:nvGrpSpPr>
          <p:cNvPr id="36" name="그룹 1010">
            <a:extLst>
              <a:ext uri="{FF2B5EF4-FFF2-40B4-BE49-F238E27FC236}">
                <a16:creationId xmlns:a16="http://schemas.microsoft.com/office/drawing/2014/main" id="{E1B9AE73-8287-06E7-E51D-54EC0709A578}"/>
              </a:ext>
            </a:extLst>
          </p:cNvPr>
          <p:cNvGrpSpPr/>
          <p:nvPr/>
        </p:nvGrpSpPr>
        <p:grpSpPr>
          <a:xfrm>
            <a:off x="1602260" y="8154024"/>
            <a:ext cx="3388826" cy="34633"/>
            <a:chOff x="2440912" y="8066515"/>
            <a:chExt cx="3388826" cy="34633"/>
          </a:xfrm>
        </p:grpSpPr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014C1667-279A-0D93-77DE-93681A0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0912" y="8066515"/>
              <a:ext cx="3388826" cy="34633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9140DD1-14ED-5FC4-246C-56C39243F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817" y="2808856"/>
            <a:ext cx="4993200" cy="3387600"/>
          </a:xfrm>
          <a:prstGeom prst="rect">
            <a:avLst/>
          </a:prstGeom>
        </p:spPr>
      </p:pic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93892F6B-BE3F-088A-ECC5-21CBB2B720B6}"/>
              </a:ext>
            </a:extLst>
          </p:cNvPr>
          <p:cNvGrpSpPr/>
          <p:nvPr/>
        </p:nvGrpSpPr>
        <p:grpSpPr>
          <a:xfrm>
            <a:off x="715732" y="6252163"/>
            <a:ext cx="5004269" cy="2532549"/>
            <a:chOff x="1999916" y="6517752"/>
            <a:chExt cx="3962852" cy="2497635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9D808A45-BB64-DABC-05D8-B97B3B4D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916" y="6517752"/>
              <a:ext cx="3962852" cy="249763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4908DC-CB5A-89EF-65EF-98B67DFB4875}"/>
              </a:ext>
            </a:extLst>
          </p:cNvPr>
          <p:cNvGrpSpPr/>
          <p:nvPr/>
        </p:nvGrpSpPr>
        <p:grpSpPr>
          <a:xfrm>
            <a:off x="483936" y="2083691"/>
            <a:ext cx="5083533" cy="518321"/>
            <a:chOff x="1019775" y="2170230"/>
            <a:chExt cx="5083533" cy="518321"/>
          </a:xfrm>
        </p:grpSpPr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CBC87DE4-6120-98ED-780C-310527C37047}"/>
                </a:ext>
              </a:extLst>
            </p:cNvPr>
            <p:cNvSpPr txBox="1"/>
            <p:nvPr/>
          </p:nvSpPr>
          <p:spPr>
            <a:xfrm>
              <a:off x="3467805" y="2233260"/>
              <a:ext cx="2635503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Baidu </a:t>
              </a:r>
              <a:r>
                <a:rPr lang="en-US" altLang="ko-KR" sz="20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- </a:t>
              </a:r>
              <a:r>
                <a:rPr lang="en-US" altLang="ko-KR" sz="20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robotaxi</a:t>
              </a:r>
              <a:endParaRPr 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81" name="그룹 980">
              <a:extLst>
                <a:ext uri="{FF2B5EF4-FFF2-40B4-BE49-F238E27FC236}">
                  <a16:creationId xmlns:a16="http://schemas.microsoft.com/office/drawing/2014/main" id="{C6ACBFEB-04E2-BF48-6FAD-904418AA897F}"/>
                </a:ext>
              </a:extLst>
            </p:cNvPr>
            <p:cNvGrpSpPr/>
            <p:nvPr/>
          </p:nvGrpSpPr>
          <p:grpSpPr>
            <a:xfrm>
              <a:off x="1019775" y="2170230"/>
              <a:ext cx="2889657" cy="518321"/>
              <a:chOff x="7687632" y="2673773"/>
              <a:chExt cx="2889657" cy="518321"/>
            </a:xfrm>
          </p:grpSpPr>
          <p:sp>
            <p:nvSpPr>
              <p:cNvPr id="982" name="Object 43">
                <a:extLst>
                  <a:ext uri="{FF2B5EF4-FFF2-40B4-BE49-F238E27FC236}">
                    <a16:creationId xmlns:a16="http://schemas.microsoft.com/office/drawing/2014/main" id="{74DF63C5-5032-E821-B453-96E844B418E6}"/>
                  </a:ext>
                </a:extLst>
              </p:cNvPr>
              <p:cNvSpPr txBox="1"/>
              <p:nvPr/>
            </p:nvSpPr>
            <p:spPr>
              <a:xfrm>
                <a:off x="7708425" y="2724484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Technology</a:t>
                </a:r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 02</a:t>
                </a:r>
                <a:endParaRPr lang="en-US" sz="2800" dirty="0"/>
              </a:p>
            </p:txBody>
          </p:sp>
          <p:grpSp>
            <p:nvGrpSpPr>
              <p:cNvPr id="983" name="그룹 1001">
                <a:extLst>
                  <a:ext uri="{FF2B5EF4-FFF2-40B4-BE49-F238E27FC236}">
                    <a16:creationId xmlns:a16="http://schemas.microsoft.com/office/drawing/2014/main" id="{A7BFE2BD-210D-12A6-5953-023F889A7826}"/>
                  </a:ext>
                </a:extLst>
              </p:cNvPr>
              <p:cNvGrpSpPr/>
              <p:nvPr/>
            </p:nvGrpSpPr>
            <p:grpSpPr>
              <a:xfrm>
                <a:off x="7980991" y="2673773"/>
                <a:ext cx="2266446" cy="518321"/>
                <a:chOff x="3303311" y="2656736"/>
                <a:chExt cx="1578465" cy="414853"/>
              </a:xfrm>
            </p:grpSpPr>
            <p:pic>
              <p:nvPicPr>
                <p:cNvPr id="985" name="Object 2">
                  <a:extLst>
                    <a:ext uri="{FF2B5EF4-FFF2-40B4-BE49-F238E27FC236}">
                      <a16:creationId xmlns:a16="http://schemas.microsoft.com/office/drawing/2014/main" id="{82F48E32-74AA-204E-2E24-696C92869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1578465" cy="414853"/>
                </a:xfrm>
                <a:prstGeom prst="rect">
                  <a:avLst/>
                </a:prstGeom>
              </p:spPr>
            </p:pic>
          </p:grpSp>
          <p:sp>
            <p:nvSpPr>
              <p:cNvPr id="984" name="Object 29">
                <a:extLst>
                  <a:ext uri="{FF2B5EF4-FFF2-40B4-BE49-F238E27FC236}">
                    <a16:creationId xmlns:a16="http://schemas.microsoft.com/office/drawing/2014/main" id="{2B17D6A4-EA69-D01A-46A8-C76E8FCBCE74}"/>
                  </a:ext>
                </a:extLst>
              </p:cNvPr>
              <p:cNvSpPr txBox="1"/>
              <p:nvPr/>
            </p:nvSpPr>
            <p:spPr>
              <a:xfrm>
                <a:off x="7687632" y="2714844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Company  01</a:t>
                </a:r>
                <a:endParaRPr lang="en-US" sz="2800" dirty="0"/>
              </a:p>
            </p:txBody>
          </p:sp>
        </p:grpSp>
      </p:grpSp>
      <p:sp>
        <p:nvSpPr>
          <p:cNvPr id="2" name="Object 72">
            <a:extLst>
              <a:ext uri="{FF2B5EF4-FFF2-40B4-BE49-F238E27FC236}">
                <a16:creationId xmlns:a16="http://schemas.microsoft.com/office/drawing/2014/main" id="{70F7CE2E-8BD7-F3F5-F608-576B679654F2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</a:t>
            </a:r>
            <a:r>
              <a:rPr lang="en-US" altLang="ko-KR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2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89" name="Object 11">
            <a:extLst>
              <a:ext uri="{FF2B5EF4-FFF2-40B4-BE49-F238E27FC236}">
                <a16:creationId xmlns:a16="http://schemas.microsoft.com/office/drawing/2014/main" id="{28ECEFF0-A33F-D31B-D2C0-32690CC7C4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87364" y="6179692"/>
            <a:ext cx="4991819" cy="2534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9828DC-96F8-2655-72F7-D4259B21E777}"/>
              </a:ext>
            </a:extLst>
          </p:cNvPr>
          <p:cNvGrpSpPr/>
          <p:nvPr/>
        </p:nvGrpSpPr>
        <p:grpSpPr>
          <a:xfrm>
            <a:off x="12344400" y="2019300"/>
            <a:ext cx="4535313" cy="518321"/>
            <a:chOff x="13098400" y="2170230"/>
            <a:chExt cx="4535313" cy="518321"/>
          </a:xfrm>
        </p:grpSpPr>
        <p:grpSp>
          <p:nvGrpSpPr>
            <p:cNvPr id="960" name="그룹 959">
              <a:extLst>
                <a:ext uri="{FF2B5EF4-FFF2-40B4-BE49-F238E27FC236}">
                  <a16:creationId xmlns:a16="http://schemas.microsoft.com/office/drawing/2014/main" id="{EE709DCB-882C-CB30-4680-A2EC38E97B3F}"/>
                </a:ext>
              </a:extLst>
            </p:cNvPr>
            <p:cNvGrpSpPr/>
            <p:nvPr/>
          </p:nvGrpSpPr>
          <p:grpSpPr>
            <a:xfrm>
              <a:off x="13098400" y="2170230"/>
              <a:ext cx="2868864" cy="518321"/>
              <a:chOff x="7708425" y="2673773"/>
              <a:chExt cx="2868864" cy="518321"/>
            </a:xfrm>
          </p:grpSpPr>
          <p:sp>
            <p:nvSpPr>
              <p:cNvPr id="961" name="Object 43">
                <a:extLst>
                  <a:ext uri="{FF2B5EF4-FFF2-40B4-BE49-F238E27FC236}">
                    <a16:creationId xmlns:a16="http://schemas.microsoft.com/office/drawing/2014/main" id="{D5EAEF85-BC4F-7A6A-B44E-5F1376B04C8D}"/>
                  </a:ext>
                </a:extLst>
              </p:cNvPr>
              <p:cNvSpPr txBox="1"/>
              <p:nvPr/>
            </p:nvSpPr>
            <p:spPr>
              <a:xfrm>
                <a:off x="7708425" y="2724484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Technology</a:t>
                </a:r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 02</a:t>
                </a:r>
                <a:endParaRPr lang="en-US" sz="2800" dirty="0"/>
              </a:p>
            </p:txBody>
          </p:sp>
          <p:grpSp>
            <p:nvGrpSpPr>
              <p:cNvPr id="962" name="그룹 1001">
                <a:extLst>
                  <a:ext uri="{FF2B5EF4-FFF2-40B4-BE49-F238E27FC236}">
                    <a16:creationId xmlns:a16="http://schemas.microsoft.com/office/drawing/2014/main" id="{9C351AC4-9854-DAA3-3ECB-EC38500435DA}"/>
                  </a:ext>
                </a:extLst>
              </p:cNvPr>
              <p:cNvGrpSpPr/>
              <p:nvPr/>
            </p:nvGrpSpPr>
            <p:grpSpPr>
              <a:xfrm>
                <a:off x="7980991" y="2673773"/>
                <a:ext cx="2266446" cy="518321"/>
                <a:chOff x="3303311" y="2656736"/>
                <a:chExt cx="1578465" cy="414853"/>
              </a:xfrm>
            </p:grpSpPr>
            <p:pic>
              <p:nvPicPr>
                <p:cNvPr id="964" name="Object 2">
                  <a:extLst>
                    <a:ext uri="{FF2B5EF4-FFF2-40B4-BE49-F238E27FC236}">
                      <a16:creationId xmlns:a16="http://schemas.microsoft.com/office/drawing/2014/main" id="{B62876F1-5DEE-441C-74B7-C31163411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1578465" cy="414853"/>
                </a:xfrm>
                <a:prstGeom prst="rect">
                  <a:avLst/>
                </a:prstGeom>
              </p:spPr>
            </p:pic>
          </p:grpSp>
          <p:sp>
            <p:nvSpPr>
              <p:cNvPr id="963" name="Object 29">
                <a:extLst>
                  <a:ext uri="{FF2B5EF4-FFF2-40B4-BE49-F238E27FC236}">
                    <a16:creationId xmlns:a16="http://schemas.microsoft.com/office/drawing/2014/main" id="{25B0D033-478C-A141-58A7-3C4D2A0364F0}"/>
                  </a:ext>
                </a:extLst>
              </p:cNvPr>
              <p:cNvSpPr txBox="1"/>
              <p:nvPr/>
            </p:nvSpPr>
            <p:spPr>
              <a:xfrm>
                <a:off x="7708425" y="2700635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Company  03</a:t>
                </a:r>
                <a:endParaRPr lang="en-US" altLang="ko-KR" sz="2800" dirty="0"/>
              </a:p>
            </p:txBody>
          </p:sp>
        </p:grpSp>
        <p:sp>
          <p:nvSpPr>
            <p:cNvPr id="3" name="Object 30">
              <a:extLst>
                <a:ext uri="{FF2B5EF4-FFF2-40B4-BE49-F238E27FC236}">
                  <a16:creationId xmlns:a16="http://schemas.microsoft.com/office/drawing/2014/main" id="{4D51D523-47A6-66A8-58A9-743373020B40}"/>
                </a:ext>
              </a:extLst>
            </p:cNvPr>
            <p:cNvSpPr txBox="1"/>
            <p:nvPr/>
          </p:nvSpPr>
          <p:spPr>
            <a:xfrm>
              <a:off x="15580526" y="2228604"/>
              <a:ext cx="2053187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현대 자동차</a:t>
              </a:r>
              <a:endParaRPr lang="en-US" sz="22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7D7EE53-1DE4-A2A6-B816-F25D41C68D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587364" y="2764479"/>
            <a:ext cx="4991819" cy="3350416"/>
          </a:xfrm>
          <a:prstGeom prst="rect">
            <a:avLst/>
          </a:prstGeom>
        </p:spPr>
      </p:pic>
      <p:pic>
        <p:nvPicPr>
          <p:cNvPr id="987" name="Object 11">
            <a:extLst>
              <a:ext uri="{FF2B5EF4-FFF2-40B4-BE49-F238E27FC236}">
                <a16:creationId xmlns:a16="http://schemas.microsoft.com/office/drawing/2014/main" id="{3B9147F3-1544-6905-1909-96A6120D0EF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9588" y="6226078"/>
            <a:ext cx="4991819" cy="25325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9E962F8-572E-110E-2257-C07F0B9ABBBC}"/>
              </a:ext>
            </a:extLst>
          </p:cNvPr>
          <p:cNvGrpSpPr/>
          <p:nvPr/>
        </p:nvGrpSpPr>
        <p:grpSpPr>
          <a:xfrm>
            <a:off x="6324599" y="2043008"/>
            <a:ext cx="5379945" cy="536595"/>
            <a:chOff x="7200132" y="2159831"/>
            <a:chExt cx="5379945" cy="536595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9D649004-41F0-7AED-1DA8-0F1220DDA29E}"/>
                </a:ext>
              </a:extLst>
            </p:cNvPr>
            <p:cNvGrpSpPr/>
            <p:nvPr/>
          </p:nvGrpSpPr>
          <p:grpSpPr>
            <a:xfrm>
              <a:off x="7200132" y="2162355"/>
              <a:ext cx="2883410" cy="534071"/>
              <a:chOff x="7669433" y="2673773"/>
              <a:chExt cx="2907856" cy="518321"/>
            </a:xfrm>
          </p:grpSpPr>
          <p:sp>
            <p:nvSpPr>
              <p:cNvPr id="53" name="Object 43">
                <a:extLst>
                  <a:ext uri="{FF2B5EF4-FFF2-40B4-BE49-F238E27FC236}">
                    <a16:creationId xmlns:a16="http://schemas.microsoft.com/office/drawing/2014/main" id="{4C87A8AB-247C-721D-8CCC-48AA6C55C8B3}"/>
                  </a:ext>
                </a:extLst>
              </p:cNvPr>
              <p:cNvSpPr txBox="1"/>
              <p:nvPr/>
            </p:nvSpPr>
            <p:spPr>
              <a:xfrm>
                <a:off x="7708425" y="2724484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Technology</a:t>
                </a:r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 02</a:t>
                </a:r>
                <a:endParaRPr lang="en-US" sz="2800" dirty="0"/>
              </a:p>
            </p:txBody>
          </p:sp>
          <p:grpSp>
            <p:nvGrpSpPr>
              <p:cNvPr id="55" name="그룹 1001">
                <a:extLst>
                  <a:ext uri="{FF2B5EF4-FFF2-40B4-BE49-F238E27FC236}">
                    <a16:creationId xmlns:a16="http://schemas.microsoft.com/office/drawing/2014/main" id="{32A3E782-3FC6-9B24-397C-9F55C188F6D2}"/>
                  </a:ext>
                </a:extLst>
              </p:cNvPr>
              <p:cNvGrpSpPr/>
              <p:nvPr/>
            </p:nvGrpSpPr>
            <p:grpSpPr>
              <a:xfrm>
                <a:off x="7980991" y="2673773"/>
                <a:ext cx="2266446" cy="518321"/>
                <a:chOff x="3303311" y="2656736"/>
                <a:chExt cx="1578465" cy="414853"/>
              </a:xfrm>
            </p:grpSpPr>
            <p:pic>
              <p:nvPicPr>
                <p:cNvPr id="57" name="Object 2">
                  <a:extLst>
                    <a:ext uri="{FF2B5EF4-FFF2-40B4-BE49-F238E27FC236}">
                      <a16:creationId xmlns:a16="http://schemas.microsoft.com/office/drawing/2014/main" id="{EB5DDBB3-A80E-A748-EAD8-6D318F2D7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1578465" cy="414853"/>
                </a:xfrm>
                <a:prstGeom prst="rect">
                  <a:avLst/>
                </a:prstGeom>
              </p:spPr>
            </p:pic>
          </p:grpSp>
          <p:sp>
            <p:nvSpPr>
              <p:cNvPr id="56" name="Object 29">
                <a:extLst>
                  <a:ext uri="{FF2B5EF4-FFF2-40B4-BE49-F238E27FC236}">
                    <a16:creationId xmlns:a16="http://schemas.microsoft.com/office/drawing/2014/main" id="{D15CDFFD-81B3-9B24-2B54-CAACA7B820DC}"/>
                  </a:ext>
                </a:extLst>
              </p:cNvPr>
              <p:cNvSpPr txBox="1"/>
              <p:nvPr/>
            </p:nvSpPr>
            <p:spPr>
              <a:xfrm>
                <a:off x="7669433" y="2714585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Company  02</a:t>
                </a:r>
                <a:endParaRPr lang="en-US" sz="2800" dirty="0"/>
              </a:p>
            </p:txBody>
          </p:sp>
        </p:grpSp>
        <p:sp>
          <p:nvSpPr>
            <p:cNvPr id="5" name="Object 30">
              <a:extLst>
                <a:ext uri="{FF2B5EF4-FFF2-40B4-BE49-F238E27FC236}">
                  <a16:creationId xmlns:a16="http://schemas.microsoft.com/office/drawing/2014/main" id="{624FE7AD-9438-5CE4-678D-AC5A6E366AE9}"/>
                </a:ext>
              </a:extLst>
            </p:cNvPr>
            <p:cNvSpPr txBox="1"/>
            <p:nvPr/>
          </p:nvSpPr>
          <p:spPr>
            <a:xfrm>
              <a:off x="9756464" y="2159831"/>
              <a:ext cx="2823613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/>
                <a:t>Cruise - </a:t>
              </a:r>
              <a:r>
                <a:rPr lang="en-US" sz="2800" dirty="0" err="1"/>
                <a:t>robotaxi</a:t>
              </a:r>
              <a:endParaRPr lang="en-US" sz="28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E6002FA-7310-61C1-3A4B-1D0C21229D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9588" y="2764479"/>
            <a:ext cx="4991819" cy="338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3061D-A50E-DEB8-D765-B919F4A442A7}"/>
              </a:ext>
            </a:extLst>
          </p:cNvPr>
          <p:cNvSpPr txBox="1"/>
          <p:nvPr/>
        </p:nvSpPr>
        <p:spPr>
          <a:xfrm>
            <a:off x="914400" y="6244027"/>
            <a:ext cx="4648200" cy="156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Baidu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월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8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 개방된 도로에서 일반인들에게 상용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완전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Driverless </a:t>
            </a:r>
            <a:r>
              <a:rPr lang="en-US" altLang="ko-KR" sz="1400" kern="0" spc="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robotaxi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서비스를 제공하는 중국 최초의 허가를 획득했다고 발표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4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E2A0E8-A66F-BB4F-0BBB-4E60352D86B9}"/>
              </a:ext>
            </a:extLst>
          </p:cNvPr>
          <p:cNvSpPr txBox="1"/>
          <p:nvPr/>
        </p:nvSpPr>
        <p:spPr>
          <a:xfrm>
            <a:off x="6811397" y="6350121"/>
            <a:ext cx="4648200" cy="156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latinLnBrk="1">
              <a:lnSpc>
                <a:spcPct val="160000"/>
              </a:lnSpc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캘리포니아에서 최초로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Cruise LLC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단계 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Driverless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자율주행차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(AV)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승객 공유 서비스 배치 허가발행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endParaRPr lang="ko-KR" altLang="en-US" sz="24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1F551-5E35-3D26-6C23-8B7EF615FF7F}"/>
              </a:ext>
            </a:extLst>
          </p:cNvPr>
          <p:cNvSpPr txBox="1"/>
          <p:nvPr/>
        </p:nvSpPr>
        <p:spPr>
          <a:xfrm>
            <a:off x="1295400" y="7911497"/>
            <a:ext cx="10321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LIDAR                            </a:t>
            </a:r>
          </a:p>
          <a:p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카메라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십자형 20">
            <a:extLst>
              <a:ext uri="{FF2B5EF4-FFF2-40B4-BE49-F238E27FC236}">
                <a16:creationId xmlns:a16="http://schemas.microsoft.com/office/drawing/2014/main" id="{4FC69AC3-22B7-9954-6DA3-A6A9198EC83E}"/>
              </a:ext>
            </a:extLst>
          </p:cNvPr>
          <p:cNvSpPr/>
          <p:nvPr/>
        </p:nvSpPr>
        <p:spPr>
          <a:xfrm>
            <a:off x="2819400" y="8036319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009781-F5D6-517B-C81E-5E9B17D7C1E6}"/>
              </a:ext>
            </a:extLst>
          </p:cNvPr>
          <p:cNvSpPr txBox="1"/>
          <p:nvPr/>
        </p:nvSpPr>
        <p:spPr>
          <a:xfrm>
            <a:off x="3633098" y="8036319"/>
            <a:ext cx="1594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자체 알고리즘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218DB-485B-A158-D918-1DDAE67CD227}"/>
              </a:ext>
            </a:extLst>
          </p:cNvPr>
          <p:cNvSpPr txBox="1"/>
          <p:nvPr/>
        </p:nvSpPr>
        <p:spPr>
          <a:xfrm>
            <a:off x="6324600" y="7830793"/>
            <a:ext cx="2963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RP1 </a:t>
            </a: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이전 세대 크루즈 기술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D34C2798-A1ED-5AE1-8286-FDC3FB20D40E}"/>
              </a:ext>
            </a:extLst>
          </p:cNvPr>
          <p:cNvSpPr/>
          <p:nvPr/>
        </p:nvSpPr>
        <p:spPr>
          <a:xfrm>
            <a:off x="8862267" y="7923871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AB5F6-7FD7-7E42-E5CB-4197309D4F07}"/>
              </a:ext>
            </a:extLst>
          </p:cNvPr>
          <p:cNvSpPr txBox="1"/>
          <p:nvPr/>
        </p:nvSpPr>
        <p:spPr>
          <a:xfrm>
            <a:off x="9277992" y="7855802"/>
            <a:ext cx="2311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 온 </a:t>
            </a:r>
            <a:r>
              <a:rPr lang="ko-KR" altLang="en-US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디맨드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기능</a:t>
            </a:r>
            <a:endParaRPr lang="en-US" altLang="ko-KR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 운전 경험 보완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	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CBAE35-6E85-77AE-7A13-77BFCD043698}"/>
              </a:ext>
            </a:extLst>
          </p:cNvPr>
          <p:cNvSpPr txBox="1"/>
          <p:nvPr/>
        </p:nvSpPr>
        <p:spPr>
          <a:xfrm>
            <a:off x="12801600" y="6244027"/>
            <a:ext cx="4648200" cy="1563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2023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년부터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미국자동차공학회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(SAE)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기준 레벨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4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 해당하는 수준의 자율주행 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kern="0" spc="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아이오닉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5 </a:t>
            </a:r>
            <a:r>
              <a:rPr lang="ko-KR" altLang="en-US" sz="1400" kern="0" spc="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로보택시를</a:t>
            </a: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altLang="ko-KR" sz="14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도로에서 만나 볼 수 있을 것 </a:t>
            </a:r>
            <a:r>
              <a:rPr lang="en-US" altLang="ko-KR" sz="2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en-US" altLang="ko-KR" sz="14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4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86A1ED-E755-1B32-1779-FBF0AAD0F1A0}"/>
              </a:ext>
            </a:extLst>
          </p:cNvPr>
          <p:cNvSpPr txBox="1"/>
          <p:nvPr/>
        </p:nvSpPr>
        <p:spPr>
          <a:xfrm>
            <a:off x="13792199" y="7791363"/>
            <a:ext cx="17389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 err="1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리던던시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(Redundancy)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0" name="십자형 29">
            <a:extLst>
              <a:ext uri="{FF2B5EF4-FFF2-40B4-BE49-F238E27FC236}">
                <a16:creationId xmlns:a16="http://schemas.microsoft.com/office/drawing/2014/main" id="{267BEFA2-1CF4-C10C-ECB2-C2988FDC0F80}"/>
              </a:ext>
            </a:extLst>
          </p:cNvPr>
          <p:cNvSpPr/>
          <p:nvPr/>
        </p:nvSpPr>
        <p:spPr>
          <a:xfrm>
            <a:off x="13411198" y="8017022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BDDD16-30ED-D33F-3C43-D2DD8FF3E251}"/>
              </a:ext>
            </a:extLst>
          </p:cNvPr>
          <p:cNvSpPr txBox="1"/>
          <p:nvPr/>
        </p:nvSpPr>
        <p:spPr>
          <a:xfrm>
            <a:off x="12725400" y="8036096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센서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	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2" name="십자형 31">
            <a:extLst>
              <a:ext uri="{FF2B5EF4-FFF2-40B4-BE49-F238E27FC236}">
                <a16:creationId xmlns:a16="http://schemas.microsoft.com/office/drawing/2014/main" id="{ACCE6480-4B52-AA4D-CB48-B02E69C497A9}"/>
              </a:ext>
            </a:extLst>
          </p:cNvPr>
          <p:cNvSpPr/>
          <p:nvPr/>
        </p:nvSpPr>
        <p:spPr>
          <a:xfrm>
            <a:off x="15468599" y="8006806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B94947-A054-74E9-1F32-A8DD6B3163F2}"/>
              </a:ext>
            </a:extLst>
          </p:cNvPr>
          <p:cNvSpPr txBox="1"/>
          <p:nvPr/>
        </p:nvSpPr>
        <p:spPr>
          <a:xfrm>
            <a:off x="15773399" y="7760910"/>
            <a:ext cx="1905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RVA</a:t>
            </a:r>
          </a:p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(Remote Vehicle Assistance)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621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14400" y="723900"/>
            <a:ext cx="648659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02.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기업 및 연구사례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9" name="Object 32">
            <a:extLst>
              <a:ext uri="{FF2B5EF4-FFF2-40B4-BE49-F238E27FC236}">
                <a16:creationId xmlns:a16="http://schemas.microsoft.com/office/drawing/2014/main" id="{A36E8350-29C8-9799-B004-F59AD6551C64}"/>
              </a:ext>
            </a:extLst>
          </p:cNvPr>
          <p:cNvSpPr txBox="1"/>
          <p:nvPr/>
        </p:nvSpPr>
        <p:spPr>
          <a:xfrm>
            <a:off x="1207169" y="7369900"/>
            <a:ext cx="41790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rPr>
              <a:t>버스 광고</a:t>
            </a:r>
            <a:endParaRPr 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36" name="그룹 1010">
            <a:extLst>
              <a:ext uri="{FF2B5EF4-FFF2-40B4-BE49-F238E27FC236}">
                <a16:creationId xmlns:a16="http://schemas.microsoft.com/office/drawing/2014/main" id="{E1B9AE73-8287-06E7-E51D-54EC0709A578}"/>
              </a:ext>
            </a:extLst>
          </p:cNvPr>
          <p:cNvGrpSpPr/>
          <p:nvPr/>
        </p:nvGrpSpPr>
        <p:grpSpPr>
          <a:xfrm>
            <a:off x="1602260" y="7815497"/>
            <a:ext cx="3388826" cy="34633"/>
            <a:chOff x="2440912" y="8066515"/>
            <a:chExt cx="3388826" cy="34633"/>
          </a:xfrm>
        </p:grpSpPr>
        <p:pic>
          <p:nvPicPr>
            <p:cNvPr id="37" name="Object 37">
              <a:extLst>
                <a:ext uri="{FF2B5EF4-FFF2-40B4-BE49-F238E27FC236}">
                  <a16:creationId xmlns:a16="http://schemas.microsoft.com/office/drawing/2014/main" id="{014C1667-279A-0D93-77DE-93681A0DA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0912" y="8066515"/>
              <a:ext cx="3388826" cy="34633"/>
            </a:xfrm>
            <a:prstGeom prst="rect">
              <a:avLst/>
            </a:prstGeom>
          </p:spPr>
        </p:pic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9140DD1-14ED-5FC4-246C-56C39243F6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817" y="2484174"/>
            <a:ext cx="4993200" cy="3359910"/>
          </a:xfrm>
          <a:prstGeom prst="rect">
            <a:avLst/>
          </a:prstGeom>
        </p:spPr>
      </p:pic>
      <p:grpSp>
        <p:nvGrpSpPr>
          <p:cNvPr id="42" name="그룹 1004">
            <a:extLst>
              <a:ext uri="{FF2B5EF4-FFF2-40B4-BE49-F238E27FC236}">
                <a16:creationId xmlns:a16="http://schemas.microsoft.com/office/drawing/2014/main" id="{93892F6B-BE3F-088A-ECC5-21CBB2B720B6}"/>
              </a:ext>
            </a:extLst>
          </p:cNvPr>
          <p:cNvGrpSpPr/>
          <p:nvPr/>
        </p:nvGrpSpPr>
        <p:grpSpPr>
          <a:xfrm>
            <a:off x="715732" y="5913636"/>
            <a:ext cx="5004269" cy="2532549"/>
            <a:chOff x="1999916" y="6517752"/>
            <a:chExt cx="3962852" cy="2497635"/>
          </a:xfrm>
        </p:grpSpPr>
        <p:pic>
          <p:nvPicPr>
            <p:cNvPr id="45" name="Object 11">
              <a:extLst>
                <a:ext uri="{FF2B5EF4-FFF2-40B4-BE49-F238E27FC236}">
                  <a16:creationId xmlns:a16="http://schemas.microsoft.com/office/drawing/2014/main" id="{9D808A45-BB64-DABC-05D8-B97B3B4D1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916" y="6517752"/>
              <a:ext cx="3962852" cy="249763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24908DC-CB5A-89EF-65EF-98B67DFB4875}"/>
              </a:ext>
            </a:extLst>
          </p:cNvPr>
          <p:cNvGrpSpPr/>
          <p:nvPr/>
        </p:nvGrpSpPr>
        <p:grpSpPr>
          <a:xfrm>
            <a:off x="455879" y="1745164"/>
            <a:ext cx="5221701" cy="586250"/>
            <a:chOff x="991718" y="2170230"/>
            <a:chExt cx="5221701" cy="586250"/>
          </a:xfrm>
        </p:grpSpPr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CBC87DE4-6120-98ED-780C-310527C37047}"/>
                </a:ext>
              </a:extLst>
            </p:cNvPr>
            <p:cNvSpPr txBox="1"/>
            <p:nvPr/>
          </p:nvSpPr>
          <p:spPr>
            <a:xfrm>
              <a:off x="2288442" y="2233260"/>
              <a:ext cx="3924977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스마트 </a:t>
              </a:r>
              <a:r>
                <a:rPr lang="ko-KR" altLang="en-US" sz="1400" dirty="0" err="1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모빌리티를</a:t>
              </a: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위한 경로변경이 가능한 스마트 셔틀 운행기법 연구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(2020, </a:t>
              </a: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정성욱 외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명</a:t>
              </a:r>
              <a:r>
                <a:rPr lang="en-US" altLang="ko-KR" sz="1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  <a:endParaRPr lang="en-US" sz="1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981" name="그룹 980">
              <a:extLst>
                <a:ext uri="{FF2B5EF4-FFF2-40B4-BE49-F238E27FC236}">
                  <a16:creationId xmlns:a16="http://schemas.microsoft.com/office/drawing/2014/main" id="{C6ACBFEB-04E2-BF48-6FAD-904418AA897F}"/>
                </a:ext>
              </a:extLst>
            </p:cNvPr>
            <p:cNvGrpSpPr/>
            <p:nvPr/>
          </p:nvGrpSpPr>
          <p:grpSpPr>
            <a:xfrm>
              <a:off x="991718" y="2170230"/>
              <a:ext cx="1718957" cy="518321"/>
              <a:chOff x="7659575" y="2673773"/>
              <a:chExt cx="1718957" cy="518321"/>
            </a:xfrm>
          </p:grpSpPr>
          <p:grpSp>
            <p:nvGrpSpPr>
              <p:cNvPr id="983" name="그룹 1001">
                <a:extLst>
                  <a:ext uri="{FF2B5EF4-FFF2-40B4-BE49-F238E27FC236}">
                    <a16:creationId xmlns:a16="http://schemas.microsoft.com/office/drawing/2014/main" id="{A7BFE2BD-210D-12A6-5953-023F889A7826}"/>
                  </a:ext>
                </a:extLst>
              </p:cNvPr>
              <p:cNvGrpSpPr/>
              <p:nvPr/>
            </p:nvGrpSpPr>
            <p:grpSpPr>
              <a:xfrm>
                <a:off x="7980993" y="2673773"/>
                <a:ext cx="975306" cy="518321"/>
                <a:chOff x="3303311" y="2656736"/>
                <a:chExt cx="679251" cy="414853"/>
              </a:xfrm>
            </p:grpSpPr>
            <p:pic>
              <p:nvPicPr>
                <p:cNvPr id="985" name="Object 2">
                  <a:extLst>
                    <a:ext uri="{FF2B5EF4-FFF2-40B4-BE49-F238E27FC236}">
                      <a16:creationId xmlns:a16="http://schemas.microsoft.com/office/drawing/2014/main" id="{82F48E32-74AA-204E-2E24-696C928695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679251" cy="414853"/>
                </a:xfrm>
                <a:prstGeom prst="rect">
                  <a:avLst/>
                </a:prstGeom>
              </p:spPr>
            </p:pic>
          </p:grpSp>
          <p:sp>
            <p:nvSpPr>
              <p:cNvPr id="984" name="Object 29">
                <a:extLst>
                  <a:ext uri="{FF2B5EF4-FFF2-40B4-BE49-F238E27FC236}">
                    <a16:creationId xmlns:a16="http://schemas.microsoft.com/office/drawing/2014/main" id="{2B17D6A4-EA69-D01A-46A8-C76E8FCBCE74}"/>
                  </a:ext>
                </a:extLst>
              </p:cNvPr>
              <p:cNvSpPr txBox="1"/>
              <p:nvPr/>
            </p:nvSpPr>
            <p:spPr>
              <a:xfrm>
                <a:off x="7659575" y="2775565"/>
                <a:ext cx="1718957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NEXON Lv1 Gothic OTF Bold" pitchFamily="34" charset="0"/>
                  </a:rPr>
                  <a:t>논문</a:t>
                </a:r>
                <a:r>
                  <a:rPr lang="en-US" sz="16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NEXON Lv1 Gothic OTF Bold" pitchFamily="34" charset="0"/>
                  </a:rPr>
                  <a:t>  1</a:t>
                </a:r>
                <a:endPara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2" name="Object 72">
            <a:extLst>
              <a:ext uri="{FF2B5EF4-FFF2-40B4-BE49-F238E27FC236}">
                <a16:creationId xmlns:a16="http://schemas.microsoft.com/office/drawing/2014/main" id="{70F7CE2E-8BD7-F3F5-F608-576B679654F2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03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989" name="Object 11">
            <a:extLst>
              <a:ext uri="{FF2B5EF4-FFF2-40B4-BE49-F238E27FC236}">
                <a16:creationId xmlns:a16="http://schemas.microsoft.com/office/drawing/2014/main" id="{28ECEFF0-A33F-D31B-D2C0-32690CC7C4D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87364" y="5841165"/>
            <a:ext cx="4991819" cy="25344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E39828DC-96F8-2655-72F7-D4259B21E777}"/>
              </a:ext>
            </a:extLst>
          </p:cNvPr>
          <p:cNvGrpSpPr/>
          <p:nvPr/>
        </p:nvGrpSpPr>
        <p:grpSpPr>
          <a:xfrm>
            <a:off x="12344400" y="1680773"/>
            <a:ext cx="4535313" cy="518321"/>
            <a:chOff x="13098400" y="2170230"/>
            <a:chExt cx="4535313" cy="518321"/>
          </a:xfrm>
        </p:grpSpPr>
        <p:grpSp>
          <p:nvGrpSpPr>
            <p:cNvPr id="960" name="그룹 959">
              <a:extLst>
                <a:ext uri="{FF2B5EF4-FFF2-40B4-BE49-F238E27FC236}">
                  <a16:creationId xmlns:a16="http://schemas.microsoft.com/office/drawing/2014/main" id="{EE709DCB-882C-CB30-4680-A2EC38E97B3F}"/>
                </a:ext>
              </a:extLst>
            </p:cNvPr>
            <p:cNvGrpSpPr/>
            <p:nvPr/>
          </p:nvGrpSpPr>
          <p:grpSpPr>
            <a:xfrm>
              <a:off x="13098400" y="2170230"/>
              <a:ext cx="2868864" cy="518321"/>
              <a:chOff x="7708425" y="2673773"/>
              <a:chExt cx="2868864" cy="518321"/>
            </a:xfrm>
          </p:grpSpPr>
          <p:sp>
            <p:nvSpPr>
              <p:cNvPr id="961" name="Object 43">
                <a:extLst>
                  <a:ext uri="{FF2B5EF4-FFF2-40B4-BE49-F238E27FC236}">
                    <a16:creationId xmlns:a16="http://schemas.microsoft.com/office/drawing/2014/main" id="{D5EAEF85-BC4F-7A6A-B44E-5F1376B04C8D}"/>
                  </a:ext>
                </a:extLst>
              </p:cNvPr>
              <p:cNvSpPr txBox="1"/>
              <p:nvPr/>
            </p:nvSpPr>
            <p:spPr>
              <a:xfrm>
                <a:off x="7708425" y="2724484"/>
                <a:ext cx="2868864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Technology</a:t>
                </a:r>
                <a:r>
                  <a:rPr lang="en-US" sz="2400" dirty="0">
                    <a:solidFill>
                      <a:srgbClr val="FFFFFF"/>
                    </a:solidFill>
                    <a:latin typeface="NEXON Lv1 Gothic OTF Bold" pitchFamily="34" charset="0"/>
                    <a:cs typeface="NEXON Lv1 Gothic OTF Bold" pitchFamily="34" charset="0"/>
                  </a:rPr>
                  <a:t> 02</a:t>
                </a:r>
                <a:endParaRPr lang="en-US" sz="2800" dirty="0"/>
              </a:p>
            </p:txBody>
          </p:sp>
          <p:grpSp>
            <p:nvGrpSpPr>
              <p:cNvPr id="962" name="그룹 1001">
                <a:extLst>
                  <a:ext uri="{FF2B5EF4-FFF2-40B4-BE49-F238E27FC236}">
                    <a16:creationId xmlns:a16="http://schemas.microsoft.com/office/drawing/2014/main" id="{9C351AC4-9854-DAA3-3ECB-EC38500435DA}"/>
                  </a:ext>
                </a:extLst>
              </p:cNvPr>
              <p:cNvGrpSpPr/>
              <p:nvPr/>
            </p:nvGrpSpPr>
            <p:grpSpPr>
              <a:xfrm>
                <a:off x="7980991" y="2673773"/>
                <a:ext cx="2266446" cy="518321"/>
                <a:chOff x="3303311" y="2656736"/>
                <a:chExt cx="1578465" cy="414853"/>
              </a:xfrm>
            </p:grpSpPr>
            <p:pic>
              <p:nvPicPr>
                <p:cNvPr id="964" name="Object 2">
                  <a:extLst>
                    <a:ext uri="{FF2B5EF4-FFF2-40B4-BE49-F238E27FC236}">
                      <a16:creationId xmlns:a16="http://schemas.microsoft.com/office/drawing/2014/main" id="{B62876F1-5DEE-441C-74B7-C31163411E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1578465" cy="414853"/>
                </a:xfrm>
                <a:prstGeom prst="rect">
                  <a:avLst/>
                </a:prstGeom>
              </p:spPr>
            </p:pic>
          </p:grpSp>
          <p:sp>
            <p:nvSpPr>
              <p:cNvPr id="963" name="Object 29">
                <a:extLst>
                  <a:ext uri="{FF2B5EF4-FFF2-40B4-BE49-F238E27FC236}">
                    <a16:creationId xmlns:a16="http://schemas.microsoft.com/office/drawing/2014/main" id="{25B0D033-478C-A141-58A7-3C4D2A0364F0}"/>
                  </a:ext>
                </a:extLst>
              </p:cNvPr>
              <p:cNvSpPr txBox="1"/>
              <p:nvPr/>
            </p:nvSpPr>
            <p:spPr>
              <a:xfrm>
                <a:off x="7708425" y="2707500"/>
                <a:ext cx="2868864" cy="400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rPr>
                  <a:t>기업 사례</a:t>
                </a:r>
                <a:endParaRPr lang="en-US" altLang="ko-KR" sz="24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  <p:sp>
          <p:nvSpPr>
            <p:cNvPr id="3" name="Object 30">
              <a:extLst>
                <a:ext uri="{FF2B5EF4-FFF2-40B4-BE49-F238E27FC236}">
                  <a16:creationId xmlns:a16="http://schemas.microsoft.com/office/drawing/2014/main" id="{4D51D523-47A6-66A8-58A9-743373020B40}"/>
                </a:ext>
              </a:extLst>
            </p:cNvPr>
            <p:cNvSpPr txBox="1"/>
            <p:nvPr/>
          </p:nvSpPr>
          <p:spPr>
            <a:xfrm>
              <a:off x="15580526" y="2228604"/>
              <a:ext cx="2053187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2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Uber</a:t>
              </a:r>
            </a:p>
          </p:txBody>
        </p:sp>
      </p:grpSp>
      <p:pic>
        <p:nvPicPr>
          <p:cNvPr id="987" name="Object 11">
            <a:extLst>
              <a:ext uri="{FF2B5EF4-FFF2-40B4-BE49-F238E27FC236}">
                <a16:creationId xmlns:a16="http://schemas.microsoft.com/office/drawing/2014/main" id="{3B9147F3-1544-6905-1909-96A6120D0EFD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9587" y="5917074"/>
            <a:ext cx="4991819" cy="25325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6002FA-7310-61C1-3A4B-1D0C21229D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7900" y="2425952"/>
            <a:ext cx="4675194" cy="3387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C3061D-A50E-DEB8-D765-B919F4A442A7}"/>
              </a:ext>
            </a:extLst>
          </p:cNvPr>
          <p:cNvSpPr txBox="1"/>
          <p:nvPr/>
        </p:nvSpPr>
        <p:spPr>
          <a:xfrm>
            <a:off x="855834" y="7652891"/>
            <a:ext cx="4821746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1200" kern="0" dirty="0" err="1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승객별</a:t>
            </a:r>
            <a:r>
              <a:rPr lang="ko-KR" altLang="en-US" sz="12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평균 목적지 도착시간</a:t>
            </a:r>
            <a:r>
              <a:rPr lang="en-US" altLang="ko-KR" sz="12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2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대기시간 감소 및 셔틀 이동거리 단축 </a:t>
            </a:r>
            <a:r>
              <a:rPr lang="en-US" altLang="ko-KR" sz="20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</a:t>
            </a:r>
            <a:r>
              <a:rPr lang="en-US" altLang="ko-KR" sz="12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sz="12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218DB-485B-A158-D918-1DDAE67CD227}"/>
              </a:ext>
            </a:extLst>
          </p:cNvPr>
          <p:cNvSpPr txBox="1"/>
          <p:nvPr/>
        </p:nvSpPr>
        <p:spPr>
          <a:xfrm>
            <a:off x="9067800" y="6362700"/>
            <a:ext cx="2245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배차를 위한 승차 공유 경로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최적화 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모델 및 알고리즘</a:t>
            </a:r>
            <a:endParaRPr lang="en-US" altLang="ko-KR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(Genetic</a:t>
            </a:r>
            <a:r>
              <a:rPr lang="ko-KR" altLang="en-US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Algorithm  </a:t>
            </a:r>
            <a:r>
              <a:rPr lang="ko-KR" altLang="en-US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</a:t>
            </a:r>
            <a:r>
              <a:rPr lang="en-US" altLang="ko-KR" sz="12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endParaRPr lang="ko-KR" altLang="en-US" sz="12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D34C2798-A1ED-5AE1-8286-FDC3FB20D40E}"/>
              </a:ext>
            </a:extLst>
          </p:cNvPr>
          <p:cNvSpPr/>
          <p:nvPr/>
        </p:nvSpPr>
        <p:spPr>
          <a:xfrm>
            <a:off x="9451861" y="4812263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E26E5EE-246A-11A4-0C2E-9ED89AF64372}"/>
              </a:ext>
            </a:extLst>
          </p:cNvPr>
          <p:cNvSpPr/>
          <p:nvPr/>
        </p:nvSpPr>
        <p:spPr>
          <a:xfrm>
            <a:off x="1295400" y="8825416"/>
            <a:ext cx="2514600" cy="1024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bject 42">
            <a:extLst>
              <a:ext uri="{FF2B5EF4-FFF2-40B4-BE49-F238E27FC236}">
                <a16:creationId xmlns:a16="http://schemas.microsoft.com/office/drawing/2014/main" id="{2512D96B-3811-7939-AF91-D15CAFB90582}"/>
              </a:ext>
            </a:extLst>
          </p:cNvPr>
          <p:cNvSpPr txBox="1"/>
          <p:nvPr/>
        </p:nvSpPr>
        <p:spPr>
          <a:xfrm>
            <a:off x="-5413523" y="9101435"/>
            <a:ext cx="1554812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914445"/>
            <a:r>
              <a:rPr lang="ko-KR" altLang="en-US" sz="2400" b="1" dirty="0">
                <a:solidFill>
                  <a:prstClr val="black"/>
                </a:solidFill>
                <a:highlight>
                  <a:srgbClr val="70BAF0"/>
                </a:highlight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벤치마킹 시도</a:t>
            </a:r>
            <a:endParaRPr lang="en-US" sz="2400" b="1" dirty="0">
              <a:solidFill>
                <a:prstClr val="black"/>
              </a:solidFill>
              <a:highlight>
                <a:srgbClr val="70BAF0"/>
              </a:highlight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Object 42">
            <a:extLst>
              <a:ext uri="{FF2B5EF4-FFF2-40B4-BE49-F238E27FC236}">
                <a16:creationId xmlns:a16="http://schemas.microsoft.com/office/drawing/2014/main" id="{91FB7E7C-3676-B89E-3BE0-5F783B2CCD61}"/>
              </a:ext>
            </a:extLst>
          </p:cNvPr>
          <p:cNvSpPr txBox="1"/>
          <p:nvPr/>
        </p:nvSpPr>
        <p:spPr>
          <a:xfrm>
            <a:off x="3860280" y="9022801"/>
            <a:ext cx="1554812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defTabSz="914445"/>
            <a:r>
              <a:rPr lang="ko-KR" altLang="en-US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문제점</a:t>
            </a:r>
            <a:r>
              <a:rPr lang="en-US" altLang="ko-KR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- 1) LIDAR : </a:t>
            </a:r>
            <a:r>
              <a:rPr lang="ko-KR" altLang="en-US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실내 트랙 넓이 제한으로 구현 불가</a:t>
            </a:r>
            <a:endParaRPr lang="en-US" altLang="ko-KR" sz="28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defTabSz="914445"/>
            <a:r>
              <a:rPr lang="en-US" altLang="ko-KR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           2) </a:t>
            </a:r>
            <a:r>
              <a:rPr lang="ko-KR" altLang="en-US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알고리즘</a:t>
            </a:r>
            <a:r>
              <a:rPr lang="en-US" altLang="ko-KR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GPS </a:t>
            </a:r>
            <a:r>
              <a:rPr lang="ko-KR" altLang="en-US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기반의 자체 제작 알고리즘으로 해당 </a:t>
            </a:r>
            <a:r>
              <a:rPr lang="en-US" altLang="ko-KR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PJT </a:t>
            </a:r>
            <a:r>
              <a:rPr lang="ko-KR" altLang="en-US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적용 어려움 </a:t>
            </a:r>
            <a:r>
              <a:rPr lang="en-US" altLang="ko-KR" sz="2800" b="1" dirty="0">
                <a:solidFill>
                  <a:prstClr val="black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en-US" sz="2800" b="1" dirty="0">
              <a:solidFill>
                <a:prstClr val="black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994960-81AB-3D99-4CA1-D518F1EF8E4B}"/>
              </a:ext>
            </a:extLst>
          </p:cNvPr>
          <p:cNvSpPr txBox="1"/>
          <p:nvPr/>
        </p:nvSpPr>
        <p:spPr>
          <a:xfrm>
            <a:off x="2144356" y="6216248"/>
            <a:ext cx="173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셔틀 경로변경 알고리즘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십자형 43">
            <a:extLst>
              <a:ext uri="{FF2B5EF4-FFF2-40B4-BE49-F238E27FC236}">
                <a16:creationId xmlns:a16="http://schemas.microsoft.com/office/drawing/2014/main" id="{5A9BC82C-CA0B-0177-DE29-6E0DC5ABA991}"/>
              </a:ext>
            </a:extLst>
          </p:cNvPr>
          <p:cNvSpPr/>
          <p:nvPr/>
        </p:nvSpPr>
        <p:spPr>
          <a:xfrm>
            <a:off x="1938333" y="6287244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D6AC497-4801-F694-5F23-54176387BEB2}"/>
              </a:ext>
            </a:extLst>
          </p:cNvPr>
          <p:cNvSpPr txBox="1"/>
          <p:nvPr/>
        </p:nvSpPr>
        <p:spPr>
          <a:xfrm>
            <a:off x="858620" y="6226510"/>
            <a:ext cx="1116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셔틀 운행 알고리즘</a:t>
            </a:r>
          </a:p>
        </p:txBody>
      </p:sp>
      <p:sp>
        <p:nvSpPr>
          <p:cNvPr id="48" name="십자형 47">
            <a:extLst>
              <a:ext uri="{FF2B5EF4-FFF2-40B4-BE49-F238E27FC236}">
                <a16:creationId xmlns:a16="http://schemas.microsoft.com/office/drawing/2014/main" id="{1C99BCCB-05BA-FF58-5564-478809D0D860}"/>
              </a:ext>
            </a:extLst>
          </p:cNvPr>
          <p:cNvSpPr/>
          <p:nvPr/>
        </p:nvSpPr>
        <p:spPr>
          <a:xfrm>
            <a:off x="3776695" y="6287244"/>
            <a:ext cx="381000" cy="369332"/>
          </a:xfrm>
          <a:prstGeom prst="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CF465E1-3D96-A216-91B2-85AF5614CA18}"/>
              </a:ext>
            </a:extLst>
          </p:cNvPr>
          <p:cNvSpPr txBox="1"/>
          <p:nvPr/>
        </p:nvSpPr>
        <p:spPr>
          <a:xfrm>
            <a:off x="3940740" y="6210300"/>
            <a:ext cx="1905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승객 셔틀 탑승 알고리즘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B21DFEBD-41F5-ACB6-8D22-1E8F6B355588}"/>
              </a:ext>
            </a:extLst>
          </p:cNvPr>
          <p:cNvSpPr/>
          <p:nvPr/>
        </p:nvSpPr>
        <p:spPr>
          <a:xfrm rot="5400000">
            <a:off x="2929175" y="6850816"/>
            <a:ext cx="501519" cy="5220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5869520-7A8C-AD6A-0930-65CEC05EED7C}"/>
              </a:ext>
            </a:extLst>
          </p:cNvPr>
          <p:cNvSpPr txBox="1"/>
          <p:nvPr/>
        </p:nvSpPr>
        <p:spPr>
          <a:xfrm>
            <a:off x="1698431" y="7451294"/>
            <a:ext cx="2963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스마트 셔틀 운행기법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96735FCB-3DE5-8A4D-8129-92F85B1AB0DF}"/>
              </a:ext>
            </a:extLst>
          </p:cNvPr>
          <p:cNvGrpSpPr/>
          <p:nvPr/>
        </p:nvGrpSpPr>
        <p:grpSpPr>
          <a:xfrm>
            <a:off x="6367939" y="1745164"/>
            <a:ext cx="5366861" cy="663194"/>
            <a:chOff x="991718" y="2170230"/>
            <a:chExt cx="5366861" cy="663194"/>
          </a:xfrm>
        </p:grpSpPr>
        <p:sp>
          <p:nvSpPr>
            <p:cNvPr id="58" name="Object 30">
              <a:extLst>
                <a:ext uri="{FF2B5EF4-FFF2-40B4-BE49-F238E27FC236}">
                  <a16:creationId xmlns:a16="http://schemas.microsoft.com/office/drawing/2014/main" id="{C1649FA5-C7BA-EA7A-109F-94B7297AD2EE}"/>
                </a:ext>
              </a:extLst>
            </p:cNvPr>
            <p:cNvSpPr txBox="1"/>
            <p:nvPr/>
          </p:nvSpPr>
          <p:spPr>
            <a:xfrm>
              <a:off x="2288442" y="2233260"/>
              <a:ext cx="4070137" cy="60016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The Optimization Model of Ride-Sharing Route for Ride Hailing Considering Both System Optimization and User Fairness(2021, Yi Cao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외 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</a:t>
              </a:r>
              <a:r>
                <a:rPr lang="ko-KR" altLang="en-US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</a:t>
              </a:r>
              <a:r>
                <a:rPr lang="en-US" altLang="ko-KR" sz="11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)</a:t>
              </a: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574588F-7A8E-40ED-919A-A62323F59AF0}"/>
                </a:ext>
              </a:extLst>
            </p:cNvPr>
            <p:cNvGrpSpPr/>
            <p:nvPr/>
          </p:nvGrpSpPr>
          <p:grpSpPr>
            <a:xfrm>
              <a:off x="991718" y="2170230"/>
              <a:ext cx="1718957" cy="518321"/>
              <a:chOff x="7659575" y="2673773"/>
              <a:chExt cx="1718957" cy="518321"/>
            </a:xfrm>
          </p:grpSpPr>
          <p:grpSp>
            <p:nvGrpSpPr>
              <p:cNvPr id="60" name="그룹 1001">
                <a:extLst>
                  <a:ext uri="{FF2B5EF4-FFF2-40B4-BE49-F238E27FC236}">
                    <a16:creationId xmlns:a16="http://schemas.microsoft.com/office/drawing/2014/main" id="{D1D5EA2D-C1F0-C57B-890E-1AD302966ADF}"/>
                  </a:ext>
                </a:extLst>
              </p:cNvPr>
              <p:cNvGrpSpPr/>
              <p:nvPr/>
            </p:nvGrpSpPr>
            <p:grpSpPr>
              <a:xfrm>
                <a:off x="7980993" y="2673773"/>
                <a:ext cx="975306" cy="518321"/>
                <a:chOff x="3303311" y="2656736"/>
                <a:chExt cx="679251" cy="414853"/>
              </a:xfrm>
            </p:grpSpPr>
            <p:pic>
              <p:nvPicPr>
                <p:cNvPr id="62" name="Object 2">
                  <a:extLst>
                    <a:ext uri="{FF2B5EF4-FFF2-40B4-BE49-F238E27FC236}">
                      <a16:creationId xmlns:a16="http://schemas.microsoft.com/office/drawing/2014/main" id="{97FE0D39-E4F0-25A8-A33E-D04E84FB1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3303311" y="2656736"/>
                  <a:ext cx="679251" cy="414853"/>
                </a:xfrm>
                <a:prstGeom prst="rect">
                  <a:avLst/>
                </a:prstGeom>
              </p:spPr>
            </p:pic>
          </p:grpSp>
          <p:sp>
            <p:nvSpPr>
              <p:cNvPr id="61" name="Object 29">
                <a:extLst>
                  <a:ext uri="{FF2B5EF4-FFF2-40B4-BE49-F238E27FC236}">
                    <a16:creationId xmlns:a16="http://schemas.microsoft.com/office/drawing/2014/main" id="{06DA0F99-831A-7F1B-B3C9-59EAA7F6EFC8}"/>
                  </a:ext>
                </a:extLst>
              </p:cNvPr>
              <p:cNvSpPr txBox="1"/>
              <p:nvPr/>
            </p:nvSpPr>
            <p:spPr>
              <a:xfrm>
                <a:off x="7659575" y="2775565"/>
                <a:ext cx="1718957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NEXON Lv1 Gothic OTF Bold" pitchFamily="34" charset="0"/>
                  </a:rPr>
                  <a:t>논문</a:t>
                </a:r>
                <a:r>
                  <a:rPr lang="en-US" sz="1600" dirty="0">
                    <a:solidFill>
                      <a:srgbClr val="FFFFFF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  <a:cs typeface="NEXON Lv1 Gothic OTF Bold" pitchFamily="34" charset="0"/>
                  </a:rPr>
                  <a:t>  2</a:t>
                </a:r>
                <a:endParaRPr lang="en-US" sz="1600" dirty="0">
                  <a:latin typeface="G마켓 산스 TTF Medium" panose="02000000000000000000" pitchFamily="2" charset="-127"/>
                  <a:ea typeface="G마켓 산스 TTF Medium" panose="02000000000000000000" pitchFamily="2" charset="-127"/>
                </a:endParaRPr>
              </a:p>
            </p:txBody>
          </p:sp>
        </p:grpSp>
      </p:grpSp>
      <p:sp>
        <p:nvSpPr>
          <p:cNvPr id="974" name="TextBox 973">
            <a:extLst>
              <a:ext uri="{FF2B5EF4-FFF2-40B4-BE49-F238E27FC236}">
                <a16:creationId xmlns:a16="http://schemas.microsoft.com/office/drawing/2014/main" id="{4A954AC5-DCEA-BC42-F509-6C2982E5E2F2}"/>
              </a:ext>
            </a:extLst>
          </p:cNvPr>
          <p:cNvSpPr txBox="1"/>
          <p:nvPr/>
        </p:nvSpPr>
        <p:spPr>
          <a:xfrm>
            <a:off x="6913054" y="7420810"/>
            <a:ext cx="4821746" cy="667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3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“</a:t>
            </a: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택시 공실</a:t>
            </a:r>
            <a:r>
              <a:rPr lang="en-US" altLang="ko-KR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승객 이용비용 단축</a:t>
            </a:r>
            <a:r>
              <a:rPr lang="en-US" altLang="ko-KR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운전자 효율 증가</a:t>
            </a:r>
            <a:r>
              <a:rPr lang="en-US" altLang="ko-KR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에너지 절감 </a:t>
            </a:r>
            <a:endParaRPr lang="en-US" altLang="ko-KR" sz="1300" kern="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R="0" lvl="0" algn="just" fontAlgn="base" latinLnBrk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및</a:t>
            </a:r>
            <a:r>
              <a:rPr lang="en-US" altLang="ko-KR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300" kern="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유해물질 배출량 감소로 지속가능한 도시 교통 환경 형성</a:t>
            </a:r>
            <a:r>
              <a:rPr lang="en-US" altLang="ko-KR" sz="1300" kern="0" spc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” </a:t>
            </a:r>
            <a:endParaRPr lang="ko-KR" altLang="en-US" sz="1300" kern="0" spc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75" name="TextBox 974">
            <a:extLst>
              <a:ext uri="{FF2B5EF4-FFF2-40B4-BE49-F238E27FC236}">
                <a16:creationId xmlns:a16="http://schemas.microsoft.com/office/drawing/2014/main" id="{39F64A76-C7AC-DF51-D943-FCD895D69805}"/>
              </a:ext>
            </a:extLst>
          </p:cNvPr>
          <p:cNvSpPr txBox="1"/>
          <p:nvPr/>
        </p:nvSpPr>
        <p:spPr>
          <a:xfrm>
            <a:off x="6793995" y="6328277"/>
            <a:ext cx="1738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Peak </a:t>
            </a:r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time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지역도로교통망</a:t>
            </a:r>
            <a:endParaRPr lang="en-US" altLang="ko-KR" sz="1400" b="0" i="0" dirty="0">
              <a:solidFill>
                <a:schemeClr val="bg1"/>
              </a:solidFill>
              <a:effectLst/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(Dalian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택시 수요 공급량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88" name="TextBox 987">
            <a:extLst>
              <a:ext uri="{FF2B5EF4-FFF2-40B4-BE49-F238E27FC236}">
                <a16:creationId xmlns:a16="http://schemas.microsoft.com/office/drawing/2014/main" id="{BE3FBA66-4460-B738-3092-65A31B315B92}"/>
              </a:ext>
            </a:extLst>
          </p:cNvPr>
          <p:cNvSpPr txBox="1"/>
          <p:nvPr/>
        </p:nvSpPr>
        <p:spPr>
          <a:xfrm>
            <a:off x="6831060" y="6019939"/>
            <a:ext cx="17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&lt;Data&gt;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0" name="TextBox 989">
            <a:extLst>
              <a:ext uri="{FF2B5EF4-FFF2-40B4-BE49-F238E27FC236}">
                <a16:creationId xmlns:a16="http://schemas.microsoft.com/office/drawing/2014/main" id="{0E4CA82E-ED39-1DCF-6128-6B657F718594}"/>
              </a:ext>
            </a:extLst>
          </p:cNvPr>
          <p:cNvSpPr txBox="1"/>
          <p:nvPr/>
        </p:nvSpPr>
        <p:spPr>
          <a:xfrm>
            <a:off x="9243268" y="6015149"/>
            <a:ext cx="1738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&lt;Results&gt;</a:t>
            </a:r>
            <a:endParaRPr lang="ko-KR" altLang="en-US" sz="1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991" name="화살표: 오른쪽 990">
            <a:extLst>
              <a:ext uri="{FF2B5EF4-FFF2-40B4-BE49-F238E27FC236}">
                <a16:creationId xmlns:a16="http://schemas.microsoft.com/office/drawing/2014/main" id="{D9B62C54-D159-87A5-E5C9-047883B4A241}"/>
              </a:ext>
            </a:extLst>
          </p:cNvPr>
          <p:cNvSpPr/>
          <p:nvPr/>
        </p:nvSpPr>
        <p:spPr>
          <a:xfrm>
            <a:off x="8607071" y="6484898"/>
            <a:ext cx="501519" cy="5220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2CA0105-73CF-3541-C830-A0CF4F9B49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68453" y="2436867"/>
            <a:ext cx="5509947" cy="3166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84B900-3675-B7FA-1113-6487BF46CCC1}"/>
              </a:ext>
            </a:extLst>
          </p:cNvPr>
          <p:cNvSpPr txBox="1"/>
          <p:nvPr/>
        </p:nvSpPr>
        <p:spPr>
          <a:xfrm>
            <a:off x="12686581" y="6237109"/>
            <a:ext cx="499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Uber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 </a:t>
            </a:r>
            <a:r>
              <a:rPr lang="en-US" altLang="ko-KR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Ride Sharing </a:t>
            </a:r>
            <a:r>
              <a:rPr lang="ko-KR" altLang="en-US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</a:t>
            </a:r>
            <a:r>
              <a:rPr lang="en-US" altLang="ko-KR" i="0" dirty="0">
                <a:solidFill>
                  <a:schemeClr val="bg1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CE13C4-391C-03F6-B4D5-D4A837C0347E}"/>
              </a:ext>
            </a:extLst>
          </p:cNvPr>
          <p:cNvSpPr txBox="1"/>
          <p:nvPr/>
        </p:nvSpPr>
        <p:spPr>
          <a:xfrm>
            <a:off x="13192659" y="6725327"/>
            <a:ext cx="3781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모바일 기반의 실시간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Ride Sharing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서비스 제공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4C397AA-B049-75EC-B08D-9D0E57825C18}"/>
              </a:ext>
            </a:extLst>
          </p:cNvPr>
          <p:cNvSpPr/>
          <p:nvPr/>
        </p:nvSpPr>
        <p:spPr>
          <a:xfrm>
            <a:off x="13036813" y="7288442"/>
            <a:ext cx="501519" cy="522058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4A06E4-8473-E8CD-2B71-19E3E37B64B1}"/>
              </a:ext>
            </a:extLst>
          </p:cNvPr>
          <p:cNvSpPr txBox="1"/>
          <p:nvPr/>
        </p:nvSpPr>
        <p:spPr>
          <a:xfrm>
            <a:off x="13389818" y="7425488"/>
            <a:ext cx="37812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GPS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기반의 </a:t>
            </a:r>
            <a:r>
              <a:rPr lang="en-US" altLang="ko-KR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Technology </a:t>
            </a:r>
            <a:r>
              <a:rPr lang="ko-KR" altLang="en-US" sz="16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 중</a:t>
            </a:r>
          </a:p>
        </p:txBody>
      </p:sp>
    </p:spTree>
    <p:extLst>
      <p:ext uri="{BB962C8B-B14F-4D97-AF65-F5344CB8AC3E}">
        <p14:creationId xmlns:p14="http://schemas.microsoft.com/office/powerpoint/2010/main" val="3520672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724592"/>
            <a:ext cx="1016329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3</a:t>
            </a:r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구조도 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- PJT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흐름도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Object 72">
            <a:extLst>
              <a:ext uri="{FF2B5EF4-FFF2-40B4-BE49-F238E27FC236}">
                <a16:creationId xmlns:a16="http://schemas.microsoft.com/office/drawing/2014/main" id="{5F9E509A-8362-F35E-D569-27D183443F20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04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5655FB3-5F76-16ED-6FD0-0EED07E692C7}"/>
              </a:ext>
            </a:extLst>
          </p:cNvPr>
          <p:cNvGrpSpPr/>
          <p:nvPr/>
        </p:nvGrpSpPr>
        <p:grpSpPr>
          <a:xfrm>
            <a:off x="76200" y="-114300"/>
            <a:ext cx="19010261" cy="11811000"/>
            <a:chOff x="41996" y="-876300"/>
            <a:chExt cx="20089791" cy="12599727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A04E947-98C3-C858-9339-C6A4559DCE3B}"/>
                </a:ext>
              </a:extLst>
            </p:cNvPr>
            <p:cNvGrpSpPr/>
            <p:nvPr/>
          </p:nvGrpSpPr>
          <p:grpSpPr>
            <a:xfrm>
              <a:off x="41996" y="-876300"/>
              <a:ext cx="20089791" cy="12599727"/>
              <a:chOff x="179409" y="-876300"/>
              <a:chExt cx="20089791" cy="12599727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3AA7A70E-9C79-6B64-7F7E-A7B759C09E8C}"/>
                  </a:ext>
                </a:extLst>
              </p:cNvPr>
              <p:cNvGrpSpPr/>
              <p:nvPr/>
            </p:nvGrpSpPr>
            <p:grpSpPr>
              <a:xfrm>
                <a:off x="838200" y="-876300"/>
                <a:ext cx="19431000" cy="12599727"/>
                <a:chOff x="6008881" y="-342900"/>
                <a:chExt cx="14329797" cy="11775740"/>
              </a:xfrm>
            </p:grpSpPr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9942AC7C-5F00-8A49-7476-283A599F1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08881" y="-342900"/>
                  <a:ext cx="14329797" cy="11775740"/>
                </a:xfrm>
                <a:prstGeom prst="rect">
                  <a:avLst/>
                </a:prstGeom>
              </p:spPr>
            </p:pic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5F6D3781-345B-7913-5A2C-A47D5FC35932}"/>
                    </a:ext>
                  </a:extLst>
                </p:cNvPr>
                <p:cNvGrpSpPr/>
                <p:nvPr/>
              </p:nvGrpSpPr>
              <p:grpSpPr>
                <a:xfrm>
                  <a:off x="8001000" y="1287685"/>
                  <a:ext cx="9851994" cy="8077140"/>
                  <a:chOff x="7369206" y="1534047"/>
                  <a:chExt cx="9851994" cy="8077140"/>
                </a:xfrm>
              </p:grpSpPr>
              <p:sp>
                <p:nvSpPr>
                  <p:cNvPr id="31" name="타원 30">
                    <a:extLst>
                      <a:ext uri="{FF2B5EF4-FFF2-40B4-BE49-F238E27FC236}">
                        <a16:creationId xmlns:a16="http://schemas.microsoft.com/office/drawing/2014/main" id="{E749C10B-085C-2110-B3F2-B02D7A6657E9}"/>
                      </a:ext>
                    </a:extLst>
                  </p:cNvPr>
                  <p:cNvSpPr/>
                  <p:nvPr/>
                </p:nvSpPr>
                <p:spPr>
                  <a:xfrm>
                    <a:off x="9372600" y="1534047"/>
                    <a:ext cx="762000" cy="6858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2" name="타원 31">
                    <a:extLst>
                      <a:ext uri="{FF2B5EF4-FFF2-40B4-BE49-F238E27FC236}">
                        <a16:creationId xmlns:a16="http://schemas.microsoft.com/office/drawing/2014/main" id="{66042D72-5F7D-D2D0-61D5-83FA89E1C1ED}"/>
                      </a:ext>
                    </a:extLst>
                  </p:cNvPr>
                  <p:cNvSpPr/>
                  <p:nvPr/>
                </p:nvSpPr>
                <p:spPr>
                  <a:xfrm>
                    <a:off x="7369206" y="2746350"/>
                    <a:ext cx="762000" cy="685800"/>
                  </a:xfrm>
                  <a:prstGeom prst="ellipse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025625B5-86AC-37C2-CAE2-4EA7B1B62E83}"/>
                      </a:ext>
                    </a:extLst>
                  </p:cNvPr>
                  <p:cNvSpPr/>
                  <p:nvPr/>
                </p:nvSpPr>
                <p:spPr>
                  <a:xfrm>
                    <a:off x="11127419" y="3924300"/>
                    <a:ext cx="762000" cy="685800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2F0225D4-2B3B-4D3F-1059-8F3BE543899D}"/>
                      </a:ext>
                    </a:extLst>
                  </p:cNvPr>
                  <p:cNvSpPr/>
                  <p:nvPr/>
                </p:nvSpPr>
                <p:spPr>
                  <a:xfrm>
                    <a:off x="10752337" y="8925387"/>
                    <a:ext cx="762000" cy="685800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타원 34">
                    <a:extLst>
                      <a:ext uri="{FF2B5EF4-FFF2-40B4-BE49-F238E27FC236}">
                        <a16:creationId xmlns:a16="http://schemas.microsoft.com/office/drawing/2014/main" id="{695DB203-6665-4104-058F-BFA26C33FE68}"/>
                      </a:ext>
                    </a:extLst>
                  </p:cNvPr>
                  <p:cNvSpPr/>
                  <p:nvPr/>
                </p:nvSpPr>
                <p:spPr>
                  <a:xfrm>
                    <a:off x="13030200" y="6972300"/>
                    <a:ext cx="762000" cy="6858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6" name="타원 35">
                    <a:extLst>
                      <a:ext uri="{FF2B5EF4-FFF2-40B4-BE49-F238E27FC236}">
                        <a16:creationId xmlns:a16="http://schemas.microsoft.com/office/drawing/2014/main" id="{A8D3BABE-7646-8037-6320-1996441F6883}"/>
                      </a:ext>
                    </a:extLst>
                  </p:cNvPr>
                  <p:cNvSpPr/>
                  <p:nvPr/>
                </p:nvSpPr>
                <p:spPr>
                  <a:xfrm>
                    <a:off x="14097000" y="5328752"/>
                    <a:ext cx="762000" cy="6858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21A371E6-8373-36EB-8B73-CB20BAEB3BED}"/>
                      </a:ext>
                    </a:extLst>
                  </p:cNvPr>
                  <p:cNvSpPr/>
                  <p:nvPr/>
                </p:nvSpPr>
                <p:spPr>
                  <a:xfrm>
                    <a:off x="16459200" y="8115300"/>
                    <a:ext cx="762000" cy="685800"/>
                  </a:xfrm>
                  <a:prstGeom prst="ellipse">
                    <a:avLst/>
                  </a:prstGeom>
                  <a:solidFill>
                    <a:srgbClr val="C00000"/>
                  </a:solidFill>
                  <a:ln>
                    <a:solidFill>
                      <a:srgbClr val="C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8" name="자유형: 도형 37">
                    <a:extLst>
                      <a:ext uri="{FF2B5EF4-FFF2-40B4-BE49-F238E27FC236}">
                        <a16:creationId xmlns:a16="http://schemas.microsoft.com/office/drawing/2014/main" id="{0DF3453D-DD8F-31E9-4AFC-8886EA6A5236}"/>
                      </a:ext>
                    </a:extLst>
                  </p:cNvPr>
                  <p:cNvSpPr/>
                  <p:nvPr/>
                </p:nvSpPr>
                <p:spPr>
                  <a:xfrm>
                    <a:off x="7803472" y="1979720"/>
                    <a:ext cx="9330431" cy="7386222"/>
                  </a:xfrm>
                  <a:custGeom>
                    <a:avLst/>
                    <a:gdLst>
                      <a:gd name="connsiteX0" fmla="*/ 0 w 9330431"/>
                      <a:gd name="connsiteY0" fmla="*/ 1065321 h 7386222"/>
                      <a:gd name="connsiteX1" fmla="*/ 8878 w 9330431"/>
                      <a:gd name="connsiteY1" fmla="*/ 1020932 h 7386222"/>
                      <a:gd name="connsiteX2" fmla="*/ 88777 w 9330431"/>
                      <a:gd name="connsiteY2" fmla="*/ 923278 h 7386222"/>
                      <a:gd name="connsiteX3" fmla="*/ 150920 w 9330431"/>
                      <a:gd name="connsiteY3" fmla="*/ 852257 h 7386222"/>
                      <a:gd name="connsiteX4" fmla="*/ 213064 w 9330431"/>
                      <a:gd name="connsiteY4" fmla="*/ 763480 h 7386222"/>
                      <a:gd name="connsiteX5" fmla="*/ 230819 w 9330431"/>
                      <a:gd name="connsiteY5" fmla="*/ 727969 h 7386222"/>
                      <a:gd name="connsiteX6" fmla="*/ 301841 w 9330431"/>
                      <a:gd name="connsiteY6" fmla="*/ 639193 h 7386222"/>
                      <a:gd name="connsiteX7" fmla="*/ 355107 w 9330431"/>
                      <a:gd name="connsiteY7" fmla="*/ 568171 h 7386222"/>
                      <a:gd name="connsiteX8" fmla="*/ 390617 w 9330431"/>
                      <a:gd name="connsiteY8" fmla="*/ 532661 h 7386222"/>
                      <a:gd name="connsiteX9" fmla="*/ 443883 w 9330431"/>
                      <a:gd name="connsiteY9" fmla="*/ 443884 h 7386222"/>
                      <a:gd name="connsiteX10" fmla="*/ 452761 w 9330431"/>
                      <a:gd name="connsiteY10" fmla="*/ 408373 h 7386222"/>
                      <a:gd name="connsiteX11" fmla="*/ 479394 w 9330431"/>
                      <a:gd name="connsiteY11" fmla="*/ 381740 h 7386222"/>
                      <a:gd name="connsiteX12" fmla="*/ 514905 w 9330431"/>
                      <a:gd name="connsiteY12" fmla="*/ 337352 h 7386222"/>
                      <a:gd name="connsiteX13" fmla="*/ 639192 w 9330431"/>
                      <a:gd name="connsiteY13" fmla="*/ 239697 h 7386222"/>
                      <a:gd name="connsiteX14" fmla="*/ 701336 w 9330431"/>
                      <a:gd name="connsiteY14" fmla="*/ 195309 h 7386222"/>
                      <a:gd name="connsiteX15" fmla="*/ 870011 w 9330431"/>
                      <a:gd name="connsiteY15" fmla="*/ 150921 h 7386222"/>
                      <a:gd name="connsiteX16" fmla="*/ 976544 w 9330431"/>
                      <a:gd name="connsiteY16" fmla="*/ 124288 h 7386222"/>
                      <a:gd name="connsiteX17" fmla="*/ 1065320 w 9330431"/>
                      <a:gd name="connsiteY17" fmla="*/ 88777 h 7386222"/>
                      <a:gd name="connsiteX18" fmla="*/ 1180730 w 9330431"/>
                      <a:gd name="connsiteY18" fmla="*/ 62144 h 7386222"/>
                      <a:gd name="connsiteX19" fmla="*/ 1287262 w 9330431"/>
                      <a:gd name="connsiteY19" fmla="*/ 44389 h 7386222"/>
                      <a:gd name="connsiteX20" fmla="*/ 1349406 w 9330431"/>
                      <a:gd name="connsiteY20" fmla="*/ 26633 h 7386222"/>
                      <a:gd name="connsiteX21" fmla="*/ 1642369 w 9330431"/>
                      <a:gd name="connsiteY21" fmla="*/ 8878 h 7386222"/>
                      <a:gd name="connsiteX22" fmla="*/ 1793289 w 9330431"/>
                      <a:gd name="connsiteY22" fmla="*/ 0 h 7386222"/>
                      <a:gd name="connsiteX23" fmla="*/ 1979720 w 9330431"/>
                      <a:gd name="connsiteY23" fmla="*/ 8878 h 7386222"/>
                      <a:gd name="connsiteX24" fmla="*/ 2059619 w 9330431"/>
                      <a:gd name="connsiteY24" fmla="*/ 17756 h 7386222"/>
                      <a:gd name="connsiteX25" fmla="*/ 2254928 w 9330431"/>
                      <a:gd name="connsiteY25" fmla="*/ 26633 h 7386222"/>
                      <a:gd name="connsiteX26" fmla="*/ 2281561 w 9330431"/>
                      <a:gd name="connsiteY26" fmla="*/ 35511 h 7386222"/>
                      <a:gd name="connsiteX27" fmla="*/ 2317072 w 9330431"/>
                      <a:gd name="connsiteY27" fmla="*/ 44389 h 7386222"/>
                      <a:gd name="connsiteX28" fmla="*/ 2503503 w 9330431"/>
                      <a:gd name="connsiteY28" fmla="*/ 106532 h 7386222"/>
                      <a:gd name="connsiteX29" fmla="*/ 2530136 w 9330431"/>
                      <a:gd name="connsiteY29" fmla="*/ 115410 h 7386222"/>
                      <a:gd name="connsiteX30" fmla="*/ 2592279 w 9330431"/>
                      <a:gd name="connsiteY30" fmla="*/ 159798 h 7386222"/>
                      <a:gd name="connsiteX31" fmla="*/ 2610035 w 9330431"/>
                      <a:gd name="connsiteY31" fmla="*/ 177554 h 7386222"/>
                      <a:gd name="connsiteX32" fmla="*/ 2698811 w 9330431"/>
                      <a:gd name="connsiteY32" fmla="*/ 239697 h 7386222"/>
                      <a:gd name="connsiteX33" fmla="*/ 2760955 w 9330431"/>
                      <a:gd name="connsiteY33" fmla="*/ 275208 h 7386222"/>
                      <a:gd name="connsiteX34" fmla="*/ 2778711 w 9330431"/>
                      <a:gd name="connsiteY34" fmla="*/ 292963 h 7386222"/>
                      <a:gd name="connsiteX35" fmla="*/ 2876365 w 9330431"/>
                      <a:gd name="connsiteY35" fmla="*/ 337352 h 7386222"/>
                      <a:gd name="connsiteX36" fmla="*/ 2911876 w 9330431"/>
                      <a:gd name="connsiteY36" fmla="*/ 355107 h 7386222"/>
                      <a:gd name="connsiteX37" fmla="*/ 2991775 w 9330431"/>
                      <a:gd name="connsiteY37" fmla="*/ 417251 h 7386222"/>
                      <a:gd name="connsiteX38" fmla="*/ 3098307 w 9330431"/>
                      <a:gd name="connsiteY38" fmla="*/ 514905 h 7386222"/>
                      <a:gd name="connsiteX39" fmla="*/ 3142695 w 9330431"/>
                      <a:gd name="connsiteY39" fmla="*/ 550416 h 7386222"/>
                      <a:gd name="connsiteX40" fmla="*/ 3151573 w 9330431"/>
                      <a:gd name="connsiteY40" fmla="*/ 577049 h 7386222"/>
                      <a:gd name="connsiteX41" fmla="*/ 3249227 w 9330431"/>
                      <a:gd name="connsiteY41" fmla="*/ 656948 h 7386222"/>
                      <a:gd name="connsiteX42" fmla="*/ 3302493 w 9330431"/>
                      <a:gd name="connsiteY42" fmla="*/ 719092 h 7386222"/>
                      <a:gd name="connsiteX43" fmla="*/ 3346881 w 9330431"/>
                      <a:gd name="connsiteY43" fmla="*/ 763480 h 7386222"/>
                      <a:gd name="connsiteX44" fmla="*/ 3435658 w 9330431"/>
                      <a:gd name="connsiteY44" fmla="*/ 914400 h 7386222"/>
                      <a:gd name="connsiteX45" fmla="*/ 3471169 w 9330431"/>
                      <a:gd name="connsiteY45" fmla="*/ 949911 h 7386222"/>
                      <a:gd name="connsiteX46" fmla="*/ 3568823 w 9330431"/>
                      <a:gd name="connsiteY46" fmla="*/ 1109709 h 7386222"/>
                      <a:gd name="connsiteX47" fmla="*/ 3604334 w 9330431"/>
                      <a:gd name="connsiteY47" fmla="*/ 1154097 h 7386222"/>
                      <a:gd name="connsiteX48" fmla="*/ 3630967 w 9330431"/>
                      <a:gd name="connsiteY48" fmla="*/ 1216241 h 7386222"/>
                      <a:gd name="connsiteX49" fmla="*/ 3639845 w 9330431"/>
                      <a:gd name="connsiteY49" fmla="*/ 1260630 h 7386222"/>
                      <a:gd name="connsiteX50" fmla="*/ 3693111 w 9330431"/>
                      <a:gd name="connsiteY50" fmla="*/ 1411550 h 7386222"/>
                      <a:gd name="connsiteX51" fmla="*/ 3710866 w 9330431"/>
                      <a:gd name="connsiteY51" fmla="*/ 1473694 h 7386222"/>
                      <a:gd name="connsiteX52" fmla="*/ 3728621 w 9330431"/>
                      <a:gd name="connsiteY52" fmla="*/ 1500327 h 7386222"/>
                      <a:gd name="connsiteX53" fmla="*/ 3737499 w 9330431"/>
                      <a:gd name="connsiteY53" fmla="*/ 1535837 h 7386222"/>
                      <a:gd name="connsiteX54" fmla="*/ 3746377 w 9330431"/>
                      <a:gd name="connsiteY54" fmla="*/ 1633492 h 7386222"/>
                      <a:gd name="connsiteX55" fmla="*/ 3773010 w 9330431"/>
                      <a:gd name="connsiteY55" fmla="*/ 1704513 h 7386222"/>
                      <a:gd name="connsiteX56" fmla="*/ 3852909 w 9330431"/>
                      <a:gd name="connsiteY56" fmla="*/ 1882066 h 7386222"/>
                      <a:gd name="connsiteX57" fmla="*/ 3852909 w 9330431"/>
                      <a:gd name="connsiteY57" fmla="*/ 2121763 h 7386222"/>
                      <a:gd name="connsiteX58" fmla="*/ 3835153 w 9330431"/>
                      <a:gd name="connsiteY58" fmla="*/ 2219418 h 7386222"/>
                      <a:gd name="connsiteX59" fmla="*/ 3826276 w 9330431"/>
                      <a:gd name="connsiteY59" fmla="*/ 2299317 h 7386222"/>
                      <a:gd name="connsiteX60" fmla="*/ 3817398 w 9330431"/>
                      <a:gd name="connsiteY60" fmla="*/ 2325950 h 7386222"/>
                      <a:gd name="connsiteX61" fmla="*/ 3799643 w 9330431"/>
                      <a:gd name="connsiteY61" fmla="*/ 2432482 h 7386222"/>
                      <a:gd name="connsiteX62" fmla="*/ 3790765 w 9330431"/>
                      <a:gd name="connsiteY62" fmla="*/ 2610035 h 7386222"/>
                      <a:gd name="connsiteX63" fmla="*/ 3773010 w 9330431"/>
                      <a:gd name="connsiteY63" fmla="*/ 2698812 h 7386222"/>
                      <a:gd name="connsiteX64" fmla="*/ 3755254 w 9330431"/>
                      <a:gd name="connsiteY64" fmla="*/ 2831977 h 7386222"/>
                      <a:gd name="connsiteX65" fmla="*/ 3737499 w 9330431"/>
                      <a:gd name="connsiteY65" fmla="*/ 2902998 h 7386222"/>
                      <a:gd name="connsiteX66" fmla="*/ 3728621 w 9330431"/>
                      <a:gd name="connsiteY66" fmla="*/ 2929631 h 7386222"/>
                      <a:gd name="connsiteX67" fmla="*/ 3701988 w 9330431"/>
                      <a:gd name="connsiteY67" fmla="*/ 3071674 h 7386222"/>
                      <a:gd name="connsiteX68" fmla="*/ 3710866 w 9330431"/>
                      <a:gd name="connsiteY68" fmla="*/ 3338004 h 7386222"/>
                      <a:gd name="connsiteX69" fmla="*/ 3693111 w 9330431"/>
                      <a:gd name="connsiteY69" fmla="*/ 3462292 h 7386222"/>
                      <a:gd name="connsiteX70" fmla="*/ 3675355 w 9330431"/>
                      <a:gd name="connsiteY70" fmla="*/ 3542191 h 7386222"/>
                      <a:gd name="connsiteX71" fmla="*/ 3648722 w 9330431"/>
                      <a:gd name="connsiteY71" fmla="*/ 3710866 h 7386222"/>
                      <a:gd name="connsiteX72" fmla="*/ 3630967 w 9330431"/>
                      <a:gd name="connsiteY72" fmla="*/ 3737499 h 7386222"/>
                      <a:gd name="connsiteX73" fmla="*/ 3604334 w 9330431"/>
                      <a:gd name="connsiteY73" fmla="*/ 3746377 h 7386222"/>
                      <a:gd name="connsiteX74" fmla="*/ 3542190 w 9330431"/>
                      <a:gd name="connsiteY74" fmla="*/ 3781888 h 7386222"/>
                      <a:gd name="connsiteX75" fmla="*/ 3364637 w 9330431"/>
                      <a:gd name="connsiteY75" fmla="*/ 3897297 h 7386222"/>
                      <a:gd name="connsiteX76" fmla="*/ 3160450 w 9330431"/>
                      <a:gd name="connsiteY76" fmla="*/ 3906175 h 7386222"/>
                      <a:gd name="connsiteX77" fmla="*/ 3098307 w 9330431"/>
                      <a:gd name="connsiteY77" fmla="*/ 3915053 h 7386222"/>
                      <a:gd name="connsiteX78" fmla="*/ 3062796 w 9330431"/>
                      <a:gd name="connsiteY78" fmla="*/ 3923930 h 7386222"/>
                      <a:gd name="connsiteX79" fmla="*/ 2965142 w 9330431"/>
                      <a:gd name="connsiteY79" fmla="*/ 3941686 h 7386222"/>
                      <a:gd name="connsiteX80" fmla="*/ 2778711 w 9330431"/>
                      <a:gd name="connsiteY80" fmla="*/ 4048218 h 7386222"/>
                      <a:gd name="connsiteX81" fmla="*/ 2672178 w 9330431"/>
                      <a:gd name="connsiteY81" fmla="*/ 4119239 h 7386222"/>
                      <a:gd name="connsiteX82" fmla="*/ 2512380 w 9330431"/>
                      <a:gd name="connsiteY82" fmla="*/ 4128117 h 7386222"/>
                      <a:gd name="connsiteX83" fmla="*/ 2476870 w 9330431"/>
                      <a:gd name="connsiteY83" fmla="*/ 4163628 h 7386222"/>
                      <a:gd name="connsiteX84" fmla="*/ 2396971 w 9330431"/>
                      <a:gd name="connsiteY84" fmla="*/ 4243527 h 7386222"/>
                      <a:gd name="connsiteX85" fmla="*/ 2352582 w 9330431"/>
                      <a:gd name="connsiteY85" fmla="*/ 4323426 h 7386222"/>
                      <a:gd name="connsiteX86" fmla="*/ 2228295 w 9330431"/>
                      <a:gd name="connsiteY86" fmla="*/ 4492101 h 7386222"/>
                      <a:gd name="connsiteX87" fmla="*/ 2157274 w 9330431"/>
                      <a:gd name="connsiteY87" fmla="*/ 4758431 h 7386222"/>
                      <a:gd name="connsiteX88" fmla="*/ 2121763 w 9330431"/>
                      <a:gd name="connsiteY88" fmla="*/ 4829453 h 7386222"/>
                      <a:gd name="connsiteX89" fmla="*/ 2086252 w 9330431"/>
                      <a:gd name="connsiteY89" fmla="*/ 5202315 h 7386222"/>
                      <a:gd name="connsiteX90" fmla="*/ 2095130 w 9330431"/>
                      <a:gd name="connsiteY90" fmla="*/ 6054571 h 7386222"/>
                      <a:gd name="connsiteX91" fmla="*/ 2112885 w 9330431"/>
                      <a:gd name="connsiteY91" fmla="*/ 6223247 h 7386222"/>
                      <a:gd name="connsiteX92" fmla="*/ 2121763 w 9330431"/>
                      <a:gd name="connsiteY92" fmla="*/ 6285391 h 7386222"/>
                      <a:gd name="connsiteX93" fmla="*/ 2130641 w 9330431"/>
                      <a:gd name="connsiteY93" fmla="*/ 6365290 h 7386222"/>
                      <a:gd name="connsiteX94" fmla="*/ 2148396 w 9330431"/>
                      <a:gd name="connsiteY94" fmla="*/ 6409678 h 7386222"/>
                      <a:gd name="connsiteX95" fmla="*/ 2157274 w 9330431"/>
                      <a:gd name="connsiteY95" fmla="*/ 6480699 h 7386222"/>
                      <a:gd name="connsiteX96" fmla="*/ 2210540 w 9330431"/>
                      <a:gd name="connsiteY96" fmla="*/ 6684886 h 7386222"/>
                      <a:gd name="connsiteX97" fmla="*/ 2237173 w 9330431"/>
                      <a:gd name="connsiteY97" fmla="*/ 6773663 h 7386222"/>
                      <a:gd name="connsiteX98" fmla="*/ 2405848 w 9330431"/>
                      <a:gd name="connsiteY98" fmla="*/ 6915705 h 7386222"/>
                      <a:gd name="connsiteX99" fmla="*/ 2441359 w 9330431"/>
                      <a:gd name="connsiteY99" fmla="*/ 6933461 h 7386222"/>
                      <a:gd name="connsiteX100" fmla="*/ 2503503 w 9330431"/>
                      <a:gd name="connsiteY100" fmla="*/ 6942338 h 7386222"/>
                      <a:gd name="connsiteX101" fmla="*/ 2610035 w 9330431"/>
                      <a:gd name="connsiteY101" fmla="*/ 6960094 h 7386222"/>
                      <a:gd name="connsiteX102" fmla="*/ 2716567 w 9330431"/>
                      <a:gd name="connsiteY102" fmla="*/ 6968971 h 7386222"/>
                      <a:gd name="connsiteX103" fmla="*/ 2760955 w 9330431"/>
                      <a:gd name="connsiteY103" fmla="*/ 7013360 h 7386222"/>
                      <a:gd name="connsiteX104" fmla="*/ 2787588 w 9330431"/>
                      <a:gd name="connsiteY104" fmla="*/ 7039993 h 7386222"/>
                      <a:gd name="connsiteX105" fmla="*/ 2814221 w 9330431"/>
                      <a:gd name="connsiteY105" fmla="*/ 7084381 h 7386222"/>
                      <a:gd name="connsiteX106" fmla="*/ 2858610 w 9330431"/>
                      <a:gd name="connsiteY106" fmla="*/ 7119892 h 7386222"/>
                      <a:gd name="connsiteX107" fmla="*/ 2956264 w 9330431"/>
                      <a:gd name="connsiteY107" fmla="*/ 7199791 h 7386222"/>
                      <a:gd name="connsiteX108" fmla="*/ 3000652 w 9330431"/>
                      <a:gd name="connsiteY108" fmla="*/ 7208668 h 7386222"/>
                      <a:gd name="connsiteX109" fmla="*/ 3586578 w 9330431"/>
                      <a:gd name="connsiteY109" fmla="*/ 7226424 h 7386222"/>
                      <a:gd name="connsiteX110" fmla="*/ 3799643 w 9330431"/>
                      <a:gd name="connsiteY110" fmla="*/ 7306323 h 7386222"/>
                      <a:gd name="connsiteX111" fmla="*/ 3817398 w 9330431"/>
                      <a:gd name="connsiteY111" fmla="*/ 7332956 h 7386222"/>
                      <a:gd name="connsiteX112" fmla="*/ 3897297 w 9330431"/>
                      <a:gd name="connsiteY112" fmla="*/ 7368466 h 7386222"/>
                      <a:gd name="connsiteX113" fmla="*/ 3950563 w 9330431"/>
                      <a:gd name="connsiteY113" fmla="*/ 7377344 h 7386222"/>
                      <a:gd name="connsiteX114" fmla="*/ 3994951 w 9330431"/>
                      <a:gd name="connsiteY114" fmla="*/ 7386222 h 7386222"/>
                      <a:gd name="connsiteX115" fmla="*/ 4101483 w 9330431"/>
                      <a:gd name="connsiteY115" fmla="*/ 7341833 h 7386222"/>
                      <a:gd name="connsiteX116" fmla="*/ 4216893 w 9330431"/>
                      <a:gd name="connsiteY116" fmla="*/ 7288567 h 7386222"/>
                      <a:gd name="connsiteX117" fmla="*/ 4252404 w 9330431"/>
                      <a:gd name="connsiteY117" fmla="*/ 7235301 h 7386222"/>
                      <a:gd name="connsiteX118" fmla="*/ 4314547 w 9330431"/>
                      <a:gd name="connsiteY118" fmla="*/ 7190913 h 7386222"/>
                      <a:gd name="connsiteX119" fmla="*/ 4367813 w 9330431"/>
                      <a:gd name="connsiteY119" fmla="*/ 7137647 h 7386222"/>
                      <a:gd name="connsiteX120" fmla="*/ 4376691 w 9330431"/>
                      <a:gd name="connsiteY120" fmla="*/ 7111014 h 7386222"/>
                      <a:gd name="connsiteX121" fmla="*/ 4447712 w 9330431"/>
                      <a:gd name="connsiteY121" fmla="*/ 7066626 h 7386222"/>
                      <a:gd name="connsiteX122" fmla="*/ 4625266 w 9330431"/>
                      <a:gd name="connsiteY122" fmla="*/ 6942338 h 7386222"/>
                      <a:gd name="connsiteX123" fmla="*/ 4669654 w 9330431"/>
                      <a:gd name="connsiteY123" fmla="*/ 6906828 h 7386222"/>
                      <a:gd name="connsiteX124" fmla="*/ 4714043 w 9330431"/>
                      <a:gd name="connsiteY124" fmla="*/ 6880195 h 7386222"/>
                      <a:gd name="connsiteX125" fmla="*/ 4820575 w 9330431"/>
                      <a:gd name="connsiteY125" fmla="*/ 6862439 h 7386222"/>
                      <a:gd name="connsiteX126" fmla="*/ 4909351 w 9330431"/>
                      <a:gd name="connsiteY126" fmla="*/ 6844684 h 7386222"/>
                      <a:gd name="connsiteX127" fmla="*/ 5033639 w 9330431"/>
                      <a:gd name="connsiteY127" fmla="*/ 6791418 h 7386222"/>
                      <a:gd name="connsiteX128" fmla="*/ 5060272 w 9330431"/>
                      <a:gd name="connsiteY128" fmla="*/ 6773663 h 7386222"/>
                      <a:gd name="connsiteX129" fmla="*/ 5078027 w 9330431"/>
                      <a:gd name="connsiteY129" fmla="*/ 6747030 h 7386222"/>
                      <a:gd name="connsiteX130" fmla="*/ 5113538 w 9330431"/>
                      <a:gd name="connsiteY130" fmla="*/ 6702641 h 7386222"/>
                      <a:gd name="connsiteX131" fmla="*/ 5140171 w 9330431"/>
                      <a:gd name="connsiteY131" fmla="*/ 6649375 h 7386222"/>
                      <a:gd name="connsiteX132" fmla="*/ 5184559 w 9330431"/>
                      <a:gd name="connsiteY132" fmla="*/ 6533965 h 7386222"/>
                      <a:gd name="connsiteX133" fmla="*/ 5228947 w 9330431"/>
                      <a:gd name="connsiteY133" fmla="*/ 6462944 h 7386222"/>
                      <a:gd name="connsiteX134" fmla="*/ 5246703 w 9330431"/>
                      <a:gd name="connsiteY134" fmla="*/ 6427433 h 7386222"/>
                      <a:gd name="connsiteX135" fmla="*/ 5326602 w 9330431"/>
                      <a:gd name="connsiteY135" fmla="*/ 6232125 h 7386222"/>
                      <a:gd name="connsiteX136" fmla="*/ 5335479 w 9330431"/>
                      <a:gd name="connsiteY136" fmla="*/ 6187736 h 7386222"/>
                      <a:gd name="connsiteX137" fmla="*/ 5344357 w 9330431"/>
                      <a:gd name="connsiteY137" fmla="*/ 6152226 h 7386222"/>
                      <a:gd name="connsiteX138" fmla="*/ 5353235 w 9330431"/>
                      <a:gd name="connsiteY138" fmla="*/ 5868140 h 7386222"/>
                      <a:gd name="connsiteX139" fmla="*/ 5335479 w 9330431"/>
                      <a:gd name="connsiteY139" fmla="*/ 5539666 h 7386222"/>
                      <a:gd name="connsiteX140" fmla="*/ 5308846 w 9330431"/>
                      <a:gd name="connsiteY140" fmla="*/ 5442012 h 7386222"/>
                      <a:gd name="connsiteX141" fmla="*/ 5308846 w 9330431"/>
                      <a:gd name="connsiteY141" fmla="*/ 4767309 h 7386222"/>
                      <a:gd name="connsiteX142" fmla="*/ 5362112 w 9330431"/>
                      <a:gd name="connsiteY142" fmla="*/ 4563123 h 7386222"/>
                      <a:gd name="connsiteX143" fmla="*/ 5388745 w 9330431"/>
                      <a:gd name="connsiteY143" fmla="*/ 4554245 h 7386222"/>
                      <a:gd name="connsiteX144" fmla="*/ 5459767 w 9330431"/>
                      <a:gd name="connsiteY144" fmla="*/ 4474346 h 7386222"/>
                      <a:gd name="connsiteX145" fmla="*/ 5495278 w 9330431"/>
                      <a:gd name="connsiteY145" fmla="*/ 4438835 h 7386222"/>
                      <a:gd name="connsiteX146" fmla="*/ 5513033 w 9330431"/>
                      <a:gd name="connsiteY146" fmla="*/ 4412202 h 7386222"/>
                      <a:gd name="connsiteX147" fmla="*/ 5557421 w 9330431"/>
                      <a:gd name="connsiteY147" fmla="*/ 4376692 h 7386222"/>
                      <a:gd name="connsiteX148" fmla="*/ 5566299 w 9330431"/>
                      <a:gd name="connsiteY148" fmla="*/ 4350059 h 7386222"/>
                      <a:gd name="connsiteX149" fmla="*/ 5601810 w 9330431"/>
                      <a:gd name="connsiteY149" fmla="*/ 4332303 h 7386222"/>
                      <a:gd name="connsiteX150" fmla="*/ 5681709 w 9330431"/>
                      <a:gd name="connsiteY150" fmla="*/ 4270160 h 7386222"/>
                      <a:gd name="connsiteX151" fmla="*/ 5734975 w 9330431"/>
                      <a:gd name="connsiteY151" fmla="*/ 4243527 h 7386222"/>
                      <a:gd name="connsiteX152" fmla="*/ 5814874 w 9330431"/>
                      <a:gd name="connsiteY152" fmla="*/ 4208016 h 7386222"/>
                      <a:gd name="connsiteX153" fmla="*/ 5885895 w 9330431"/>
                      <a:gd name="connsiteY153" fmla="*/ 4163628 h 7386222"/>
                      <a:gd name="connsiteX154" fmla="*/ 5965794 w 9330431"/>
                      <a:gd name="connsiteY154" fmla="*/ 4128117 h 7386222"/>
                      <a:gd name="connsiteX155" fmla="*/ 6054571 w 9330431"/>
                      <a:gd name="connsiteY155" fmla="*/ 4083729 h 7386222"/>
                      <a:gd name="connsiteX156" fmla="*/ 6081204 w 9330431"/>
                      <a:gd name="connsiteY156" fmla="*/ 4065973 h 7386222"/>
                      <a:gd name="connsiteX157" fmla="*/ 6116714 w 9330431"/>
                      <a:gd name="connsiteY157" fmla="*/ 4048218 h 7386222"/>
                      <a:gd name="connsiteX158" fmla="*/ 6143347 w 9330431"/>
                      <a:gd name="connsiteY158" fmla="*/ 4021585 h 7386222"/>
                      <a:gd name="connsiteX159" fmla="*/ 6205491 w 9330431"/>
                      <a:gd name="connsiteY159" fmla="*/ 3994952 h 7386222"/>
                      <a:gd name="connsiteX160" fmla="*/ 6258757 w 9330431"/>
                      <a:gd name="connsiteY160" fmla="*/ 3941686 h 7386222"/>
                      <a:gd name="connsiteX161" fmla="*/ 6285390 w 9330431"/>
                      <a:gd name="connsiteY161" fmla="*/ 3923930 h 7386222"/>
                      <a:gd name="connsiteX162" fmla="*/ 6320901 w 9330431"/>
                      <a:gd name="connsiteY162" fmla="*/ 3897297 h 7386222"/>
                      <a:gd name="connsiteX163" fmla="*/ 6471821 w 9330431"/>
                      <a:gd name="connsiteY163" fmla="*/ 3808521 h 7386222"/>
                      <a:gd name="connsiteX164" fmla="*/ 6596109 w 9330431"/>
                      <a:gd name="connsiteY164" fmla="*/ 3746377 h 7386222"/>
                      <a:gd name="connsiteX165" fmla="*/ 6729274 w 9330431"/>
                      <a:gd name="connsiteY165" fmla="*/ 3657600 h 7386222"/>
                      <a:gd name="connsiteX166" fmla="*/ 6755907 w 9330431"/>
                      <a:gd name="connsiteY166" fmla="*/ 3630967 h 7386222"/>
                      <a:gd name="connsiteX167" fmla="*/ 6782540 w 9330431"/>
                      <a:gd name="connsiteY167" fmla="*/ 3622090 h 7386222"/>
                      <a:gd name="connsiteX168" fmla="*/ 6880194 w 9330431"/>
                      <a:gd name="connsiteY168" fmla="*/ 3568824 h 7386222"/>
                      <a:gd name="connsiteX169" fmla="*/ 6951215 w 9330431"/>
                      <a:gd name="connsiteY169" fmla="*/ 3551068 h 7386222"/>
                      <a:gd name="connsiteX170" fmla="*/ 7031114 w 9330431"/>
                      <a:gd name="connsiteY170" fmla="*/ 3524435 h 7386222"/>
                      <a:gd name="connsiteX171" fmla="*/ 7324078 w 9330431"/>
                      <a:gd name="connsiteY171" fmla="*/ 3568824 h 7386222"/>
                      <a:gd name="connsiteX172" fmla="*/ 7395099 w 9330431"/>
                      <a:gd name="connsiteY172" fmla="*/ 3586579 h 7386222"/>
                      <a:gd name="connsiteX173" fmla="*/ 7510509 w 9330431"/>
                      <a:gd name="connsiteY173" fmla="*/ 3648723 h 7386222"/>
                      <a:gd name="connsiteX174" fmla="*/ 7563775 w 9330431"/>
                      <a:gd name="connsiteY174" fmla="*/ 3666478 h 7386222"/>
                      <a:gd name="connsiteX175" fmla="*/ 7599285 w 9330431"/>
                      <a:gd name="connsiteY175" fmla="*/ 3693111 h 7386222"/>
                      <a:gd name="connsiteX176" fmla="*/ 7679184 w 9330431"/>
                      <a:gd name="connsiteY176" fmla="*/ 3728622 h 7386222"/>
                      <a:gd name="connsiteX177" fmla="*/ 7767961 w 9330431"/>
                      <a:gd name="connsiteY177" fmla="*/ 3773010 h 7386222"/>
                      <a:gd name="connsiteX178" fmla="*/ 7794594 w 9330431"/>
                      <a:gd name="connsiteY178" fmla="*/ 3790765 h 7386222"/>
                      <a:gd name="connsiteX179" fmla="*/ 7812349 w 9330431"/>
                      <a:gd name="connsiteY179" fmla="*/ 3808521 h 7386222"/>
                      <a:gd name="connsiteX180" fmla="*/ 7865615 w 9330431"/>
                      <a:gd name="connsiteY180" fmla="*/ 3817398 h 7386222"/>
                      <a:gd name="connsiteX181" fmla="*/ 7981025 w 9330431"/>
                      <a:gd name="connsiteY181" fmla="*/ 3879542 h 7386222"/>
                      <a:gd name="connsiteX182" fmla="*/ 8087557 w 9330431"/>
                      <a:gd name="connsiteY182" fmla="*/ 3915053 h 7386222"/>
                      <a:gd name="connsiteX183" fmla="*/ 8131945 w 9330431"/>
                      <a:gd name="connsiteY183" fmla="*/ 3941686 h 7386222"/>
                      <a:gd name="connsiteX184" fmla="*/ 8185211 w 9330431"/>
                      <a:gd name="connsiteY184" fmla="*/ 3986074 h 7386222"/>
                      <a:gd name="connsiteX185" fmla="*/ 8238478 w 9330431"/>
                      <a:gd name="connsiteY185" fmla="*/ 4012707 h 7386222"/>
                      <a:gd name="connsiteX186" fmla="*/ 8282866 w 9330431"/>
                      <a:gd name="connsiteY186" fmla="*/ 4039340 h 7386222"/>
                      <a:gd name="connsiteX187" fmla="*/ 8309499 w 9330431"/>
                      <a:gd name="connsiteY187" fmla="*/ 4057096 h 7386222"/>
                      <a:gd name="connsiteX188" fmla="*/ 8398276 w 9330431"/>
                      <a:gd name="connsiteY188" fmla="*/ 4083729 h 7386222"/>
                      <a:gd name="connsiteX189" fmla="*/ 8424909 w 9330431"/>
                      <a:gd name="connsiteY189" fmla="*/ 4110362 h 7386222"/>
                      <a:gd name="connsiteX190" fmla="*/ 8540318 w 9330431"/>
                      <a:gd name="connsiteY190" fmla="*/ 4163628 h 7386222"/>
                      <a:gd name="connsiteX191" fmla="*/ 8629095 w 9330431"/>
                      <a:gd name="connsiteY191" fmla="*/ 4208016 h 7386222"/>
                      <a:gd name="connsiteX192" fmla="*/ 8673483 w 9330431"/>
                      <a:gd name="connsiteY192" fmla="*/ 4225771 h 7386222"/>
                      <a:gd name="connsiteX193" fmla="*/ 8762260 w 9330431"/>
                      <a:gd name="connsiteY193" fmla="*/ 4261282 h 7386222"/>
                      <a:gd name="connsiteX194" fmla="*/ 8895425 w 9330431"/>
                      <a:gd name="connsiteY194" fmla="*/ 4332303 h 7386222"/>
                      <a:gd name="connsiteX195" fmla="*/ 8957569 w 9330431"/>
                      <a:gd name="connsiteY195" fmla="*/ 4376692 h 7386222"/>
                      <a:gd name="connsiteX196" fmla="*/ 9090734 w 9330431"/>
                      <a:gd name="connsiteY196" fmla="*/ 4500979 h 7386222"/>
                      <a:gd name="connsiteX197" fmla="*/ 9108489 w 9330431"/>
                      <a:gd name="connsiteY197" fmla="*/ 4536490 h 7386222"/>
                      <a:gd name="connsiteX198" fmla="*/ 9179511 w 9330431"/>
                      <a:gd name="connsiteY198" fmla="*/ 4660777 h 7386222"/>
                      <a:gd name="connsiteX199" fmla="*/ 9232777 w 9330431"/>
                      <a:gd name="connsiteY199" fmla="*/ 4829453 h 7386222"/>
                      <a:gd name="connsiteX200" fmla="*/ 9250532 w 9330431"/>
                      <a:gd name="connsiteY200" fmla="*/ 4927107 h 7386222"/>
                      <a:gd name="connsiteX201" fmla="*/ 9259410 w 9330431"/>
                      <a:gd name="connsiteY201" fmla="*/ 4953740 h 7386222"/>
                      <a:gd name="connsiteX202" fmla="*/ 9268287 w 9330431"/>
                      <a:gd name="connsiteY202" fmla="*/ 4998129 h 7386222"/>
                      <a:gd name="connsiteX203" fmla="*/ 9294920 w 9330431"/>
                      <a:gd name="connsiteY203" fmla="*/ 5069150 h 7386222"/>
                      <a:gd name="connsiteX204" fmla="*/ 9312676 w 9330431"/>
                      <a:gd name="connsiteY204" fmla="*/ 5264459 h 7386222"/>
                      <a:gd name="connsiteX205" fmla="*/ 9330431 w 9330431"/>
                      <a:gd name="connsiteY205" fmla="*/ 5388746 h 7386222"/>
                      <a:gd name="connsiteX206" fmla="*/ 9321553 w 9330431"/>
                      <a:gd name="connsiteY206" fmla="*/ 5788241 h 7386222"/>
                      <a:gd name="connsiteX207" fmla="*/ 9312676 w 9330431"/>
                      <a:gd name="connsiteY207" fmla="*/ 5814874 h 7386222"/>
                      <a:gd name="connsiteX208" fmla="*/ 9303798 w 9330431"/>
                      <a:gd name="connsiteY208" fmla="*/ 5921406 h 7386222"/>
                      <a:gd name="connsiteX209" fmla="*/ 9286043 w 9330431"/>
                      <a:gd name="connsiteY209" fmla="*/ 5974672 h 7386222"/>
                      <a:gd name="connsiteX210" fmla="*/ 9277165 w 9330431"/>
                      <a:gd name="connsiteY210" fmla="*/ 6010183 h 7386222"/>
                      <a:gd name="connsiteX211" fmla="*/ 9259410 w 9330431"/>
                      <a:gd name="connsiteY211" fmla="*/ 6036816 h 7386222"/>
                      <a:gd name="connsiteX212" fmla="*/ 9250532 w 9330431"/>
                      <a:gd name="connsiteY212" fmla="*/ 6072327 h 7386222"/>
                      <a:gd name="connsiteX213" fmla="*/ 9241654 w 9330431"/>
                      <a:gd name="connsiteY213" fmla="*/ 6116715 h 7386222"/>
                      <a:gd name="connsiteX214" fmla="*/ 9223899 w 9330431"/>
                      <a:gd name="connsiteY214" fmla="*/ 6178859 h 7386222"/>
                      <a:gd name="connsiteX215" fmla="*/ 9188388 w 9330431"/>
                      <a:gd name="connsiteY215" fmla="*/ 6232125 h 7386222"/>
                      <a:gd name="connsiteX216" fmla="*/ 9223899 w 9330431"/>
                      <a:gd name="connsiteY216" fmla="*/ 6072327 h 7386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</a:cxnLst>
                    <a:rect l="l" t="t" r="r" b="b"/>
                    <a:pathLst>
                      <a:path w="9330431" h="7386222">
                        <a:moveTo>
                          <a:pt x="0" y="1065321"/>
                        </a:moveTo>
                        <a:cubicBezTo>
                          <a:pt x="2959" y="1050525"/>
                          <a:pt x="881" y="1033728"/>
                          <a:pt x="8878" y="1020932"/>
                        </a:cubicBezTo>
                        <a:cubicBezTo>
                          <a:pt x="31169" y="985267"/>
                          <a:pt x="61686" y="955449"/>
                          <a:pt x="88777" y="923278"/>
                        </a:cubicBezTo>
                        <a:cubicBezTo>
                          <a:pt x="109039" y="899216"/>
                          <a:pt x="134736" y="879231"/>
                          <a:pt x="150920" y="852257"/>
                        </a:cubicBezTo>
                        <a:cubicBezTo>
                          <a:pt x="250529" y="686239"/>
                          <a:pt x="97343" y="937062"/>
                          <a:pt x="213064" y="763480"/>
                        </a:cubicBezTo>
                        <a:cubicBezTo>
                          <a:pt x="220405" y="752469"/>
                          <a:pt x="223127" y="738738"/>
                          <a:pt x="230819" y="727969"/>
                        </a:cubicBezTo>
                        <a:cubicBezTo>
                          <a:pt x="252846" y="697131"/>
                          <a:pt x="279103" y="669510"/>
                          <a:pt x="301841" y="639193"/>
                        </a:cubicBezTo>
                        <a:cubicBezTo>
                          <a:pt x="319596" y="615519"/>
                          <a:pt x="334182" y="589096"/>
                          <a:pt x="355107" y="568171"/>
                        </a:cubicBezTo>
                        <a:cubicBezTo>
                          <a:pt x="366944" y="556334"/>
                          <a:pt x="379594" y="545259"/>
                          <a:pt x="390617" y="532661"/>
                        </a:cubicBezTo>
                        <a:cubicBezTo>
                          <a:pt x="414620" y="505229"/>
                          <a:pt x="430141" y="478239"/>
                          <a:pt x="443883" y="443884"/>
                        </a:cubicBezTo>
                        <a:cubicBezTo>
                          <a:pt x="448414" y="432555"/>
                          <a:pt x="446707" y="418967"/>
                          <a:pt x="452761" y="408373"/>
                        </a:cubicBezTo>
                        <a:cubicBezTo>
                          <a:pt x="458990" y="397472"/>
                          <a:pt x="470516" y="390618"/>
                          <a:pt x="479394" y="381740"/>
                        </a:cubicBezTo>
                        <a:cubicBezTo>
                          <a:pt x="495001" y="334921"/>
                          <a:pt x="476661" y="371772"/>
                          <a:pt x="514905" y="337352"/>
                        </a:cubicBezTo>
                        <a:cubicBezTo>
                          <a:pt x="654515" y="211703"/>
                          <a:pt x="502262" y="327723"/>
                          <a:pt x="639192" y="239697"/>
                        </a:cubicBezTo>
                        <a:cubicBezTo>
                          <a:pt x="660605" y="225931"/>
                          <a:pt x="677577" y="204447"/>
                          <a:pt x="701336" y="195309"/>
                        </a:cubicBezTo>
                        <a:cubicBezTo>
                          <a:pt x="755600" y="174438"/>
                          <a:pt x="813256" y="163533"/>
                          <a:pt x="870011" y="150921"/>
                        </a:cubicBezTo>
                        <a:cubicBezTo>
                          <a:pt x="959046" y="131135"/>
                          <a:pt x="924028" y="141792"/>
                          <a:pt x="976544" y="124288"/>
                        </a:cubicBezTo>
                        <a:cubicBezTo>
                          <a:pt x="1023297" y="93118"/>
                          <a:pt x="988486" y="112418"/>
                          <a:pt x="1065320" y="88777"/>
                        </a:cubicBezTo>
                        <a:cubicBezTo>
                          <a:pt x="1158193" y="60201"/>
                          <a:pt x="1077970" y="78369"/>
                          <a:pt x="1180730" y="62144"/>
                        </a:cubicBezTo>
                        <a:cubicBezTo>
                          <a:pt x="1216290" y="56529"/>
                          <a:pt x="1252034" y="51806"/>
                          <a:pt x="1287262" y="44389"/>
                        </a:cubicBezTo>
                        <a:cubicBezTo>
                          <a:pt x="1308344" y="39951"/>
                          <a:pt x="1327969" y="28777"/>
                          <a:pt x="1349406" y="26633"/>
                        </a:cubicBezTo>
                        <a:cubicBezTo>
                          <a:pt x="1446754" y="16898"/>
                          <a:pt x="1544711" y="14737"/>
                          <a:pt x="1642369" y="8878"/>
                        </a:cubicBezTo>
                        <a:lnTo>
                          <a:pt x="1793289" y="0"/>
                        </a:lnTo>
                        <a:lnTo>
                          <a:pt x="1979720" y="8878"/>
                        </a:lnTo>
                        <a:cubicBezTo>
                          <a:pt x="2006458" y="10661"/>
                          <a:pt x="2032878" y="16031"/>
                          <a:pt x="2059619" y="17756"/>
                        </a:cubicBezTo>
                        <a:cubicBezTo>
                          <a:pt x="2124654" y="21952"/>
                          <a:pt x="2189825" y="23674"/>
                          <a:pt x="2254928" y="26633"/>
                        </a:cubicBezTo>
                        <a:cubicBezTo>
                          <a:pt x="2263806" y="29592"/>
                          <a:pt x="2272563" y="32940"/>
                          <a:pt x="2281561" y="35511"/>
                        </a:cubicBezTo>
                        <a:cubicBezTo>
                          <a:pt x="2293293" y="38863"/>
                          <a:pt x="2305451" y="40670"/>
                          <a:pt x="2317072" y="44389"/>
                        </a:cubicBezTo>
                        <a:cubicBezTo>
                          <a:pt x="2379461" y="64353"/>
                          <a:pt x="2441359" y="85818"/>
                          <a:pt x="2503503" y="106532"/>
                        </a:cubicBezTo>
                        <a:lnTo>
                          <a:pt x="2530136" y="115410"/>
                        </a:lnTo>
                        <a:cubicBezTo>
                          <a:pt x="2563442" y="165369"/>
                          <a:pt x="2527961" y="123045"/>
                          <a:pt x="2592279" y="159798"/>
                        </a:cubicBezTo>
                        <a:cubicBezTo>
                          <a:pt x="2599546" y="163951"/>
                          <a:pt x="2603680" y="172107"/>
                          <a:pt x="2610035" y="177554"/>
                        </a:cubicBezTo>
                        <a:cubicBezTo>
                          <a:pt x="2730246" y="280591"/>
                          <a:pt x="2581397" y="151638"/>
                          <a:pt x="2698811" y="239697"/>
                        </a:cubicBezTo>
                        <a:cubicBezTo>
                          <a:pt x="2751702" y="279365"/>
                          <a:pt x="2696133" y="259002"/>
                          <a:pt x="2760955" y="275208"/>
                        </a:cubicBezTo>
                        <a:cubicBezTo>
                          <a:pt x="2766874" y="281126"/>
                          <a:pt x="2771613" y="288527"/>
                          <a:pt x="2778711" y="292963"/>
                        </a:cubicBezTo>
                        <a:cubicBezTo>
                          <a:pt x="2818755" y="317990"/>
                          <a:pt x="2835602" y="319235"/>
                          <a:pt x="2876365" y="337352"/>
                        </a:cubicBezTo>
                        <a:cubicBezTo>
                          <a:pt x="2888459" y="342727"/>
                          <a:pt x="2900039" y="349189"/>
                          <a:pt x="2911876" y="355107"/>
                        </a:cubicBezTo>
                        <a:cubicBezTo>
                          <a:pt x="2973531" y="416765"/>
                          <a:pt x="2844048" y="289222"/>
                          <a:pt x="2991775" y="417251"/>
                        </a:cubicBezTo>
                        <a:cubicBezTo>
                          <a:pt x="3166384" y="568578"/>
                          <a:pt x="2994856" y="437317"/>
                          <a:pt x="3098307" y="514905"/>
                        </a:cubicBezTo>
                        <a:cubicBezTo>
                          <a:pt x="3177124" y="633133"/>
                          <a:pt x="3056937" y="464658"/>
                          <a:pt x="3142695" y="550416"/>
                        </a:cubicBezTo>
                        <a:cubicBezTo>
                          <a:pt x="3149312" y="557033"/>
                          <a:pt x="3144956" y="570432"/>
                          <a:pt x="3151573" y="577049"/>
                        </a:cubicBezTo>
                        <a:cubicBezTo>
                          <a:pt x="3181313" y="606789"/>
                          <a:pt x="3217294" y="629577"/>
                          <a:pt x="3249227" y="656948"/>
                        </a:cubicBezTo>
                        <a:cubicBezTo>
                          <a:pt x="3289088" y="691114"/>
                          <a:pt x="3265068" y="676989"/>
                          <a:pt x="3302493" y="719092"/>
                        </a:cubicBezTo>
                        <a:cubicBezTo>
                          <a:pt x="3316395" y="734731"/>
                          <a:pt x="3334123" y="746895"/>
                          <a:pt x="3346881" y="763480"/>
                        </a:cubicBezTo>
                        <a:cubicBezTo>
                          <a:pt x="3412397" y="848650"/>
                          <a:pt x="3372278" y="822851"/>
                          <a:pt x="3435658" y="914400"/>
                        </a:cubicBezTo>
                        <a:cubicBezTo>
                          <a:pt x="3445187" y="928164"/>
                          <a:pt x="3461739" y="936080"/>
                          <a:pt x="3471169" y="949911"/>
                        </a:cubicBezTo>
                        <a:cubicBezTo>
                          <a:pt x="3506335" y="1001488"/>
                          <a:pt x="3534722" y="1057421"/>
                          <a:pt x="3568823" y="1109709"/>
                        </a:cubicBezTo>
                        <a:cubicBezTo>
                          <a:pt x="3579174" y="1125580"/>
                          <a:pt x="3593823" y="1138331"/>
                          <a:pt x="3604334" y="1154097"/>
                        </a:cubicBezTo>
                        <a:cubicBezTo>
                          <a:pt x="3614495" y="1169339"/>
                          <a:pt x="3626233" y="1197304"/>
                          <a:pt x="3630967" y="1216241"/>
                        </a:cubicBezTo>
                        <a:cubicBezTo>
                          <a:pt x="3634627" y="1230880"/>
                          <a:pt x="3635270" y="1246251"/>
                          <a:pt x="3639845" y="1260630"/>
                        </a:cubicBezTo>
                        <a:cubicBezTo>
                          <a:pt x="3656020" y="1311467"/>
                          <a:pt x="3678455" y="1360254"/>
                          <a:pt x="3693111" y="1411550"/>
                        </a:cubicBezTo>
                        <a:cubicBezTo>
                          <a:pt x="3699029" y="1432265"/>
                          <a:pt x="3702865" y="1453691"/>
                          <a:pt x="3710866" y="1473694"/>
                        </a:cubicBezTo>
                        <a:cubicBezTo>
                          <a:pt x="3714829" y="1483600"/>
                          <a:pt x="3722703" y="1491449"/>
                          <a:pt x="3728621" y="1500327"/>
                        </a:cubicBezTo>
                        <a:cubicBezTo>
                          <a:pt x="3731580" y="1512164"/>
                          <a:pt x="3735886" y="1523743"/>
                          <a:pt x="3737499" y="1535837"/>
                        </a:cubicBezTo>
                        <a:cubicBezTo>
                          <a:pt x="3741819" y="1568236"/>
                          <a:pt x="3739643" y="1601507"/>
                          <a:pt x="3746377" y="1633492"/>
                        </a:cubicBezTo>
                        <a:cubicBezTo>
                          <a:pt x="3751586" y="1658233"/>
                          <a:pt x="3763050" y="1681274"/>
                          <a:pt x="3773010" y="1704513"/>
                        </a:cubicBezTo>
                        <a:cubicBezTo>
                          <a:pt x="3798576" y="1764166"/>
                          <a:pt x="3826276" y="1822882"/>
                          <a:pt x="3852909" y="1882066"/>
                        </a:cubicBezTo>
                        <a:cubicBezTo>
                          <a:pt x="3873633" y="1985698"/>
                          <a:pt x="3866498" y="1931516"/>
                          <a:pt x="3852909" y="2121763"/>
                        </a:cubicBezTo>
                        <a:cubicBezTo>
                          <a:pt x="3850302" y="2158261"/>
                          <a:pt x="3840225" y="2183912"/>
                          <a:pt x="3835153" y="2219418"/>
                        </a:cubicBezTo>
                        <a:cubicBezTo>
                          <a:pt x="3831363" y="2245946"/>
                          <a:pt x="3830681" y="2272885"/>
                          <a:pt x="3826276" y="2299317"/>
                        </a:cubicBezTo>
                        <a:cubicBezTo>
                          <a:pt x="3824738" y="2308548"/>
                          <a:pt x="3819668" y="2316872"/>
                          <a:pt x="3817398" y="2325950"/>
                        </a:cubicBezTo>
                        <a:cubicBezTo>
                          <a:pt x="3808742" y="2360572"/>
                          <a:pt x="3804655" y="2397398"/>
                          <a:pt x="3799643" y="2432482"/>
                        </a:cubicBezTo>
                        <a:cubicBezTo>
                          <a:pt x="3796684" y="2491666"/>
                          <a:pt x="3796661" y="2551071"/>
                          <a:pt x="3790765" y="2610035"/>
                        </a:cubicBezTo>
                        <a:cubicBezTo>
                          <a:pt x="3787762" y="2640064"/>
                          <a:pt x="3777778" y="2669013"/>
                          <a:pt x="3773010" y="2698812"/>
                        </a:cubicBezTo>
                        <a:cubicBezTo>
                          <a:pt x="3765935" y="2743031"/>
                          <a:pt x="3762927" y="2787858"/>
                          <a:pt x="3755254" y="2831977"/>
                        </a:cubicBezTo>
                        <a:cubicBezTo>
                          <a:pt x="3751073" y="2856018"/>
                          <a:pt x="3743920" y="2879456"/>
                          <a:pt x="3737499" y="2902998"/>
                        </a:cubicBezTo>
                        <a:cubicBezTo>
                          <a:pt x="3735037" y="2912026"/>
                          <a:pt x="3730549" y="2920474"/>
                          <a:pt x="3728621" y="2929631"/>
                        </a:cubicBezTo>
                        <a:cubicBezTo>
                          <a:pt x="3718697" y="2976770"/>
                          <a:pt x="3701988" y="3071674"/>
                          <a:pt x="3701988" y="3071674"/>
                        </a:cubicBezTo>
                        <a:cubicBezTo>
                          <a:pt x="3704947" y="3160451"/>
                          <a:pt x="3710866" y="3249178"/>
                          <a:pt x="3710866" y="3338004"/>
                        </a:cubicBezTo>
                        <a:cubicBezTo>
                          <a:pt x="3710866" y="3375316"/>
                          <a:pt x="3701305" y="3424052"/>
                          <a:pt x="3693111" y="3462292"/>
                        </a:cubicBezTo>
                        <a:cubicBezTo>
                          <a:pt x="3687395" y="3488969"/>
                          <a:pt x="3680151" y="3515333"/>
                          <a:pt x="3675355" y="3542191"/>
                        </a:cubicBezTo>
                        <a:cubicBezTo>
                          <a:pt x="3665349" y="3598226"/>
                          <a:pt x="3680296" y="3663504"/>
                          <a:pt x="3648722" y="3710866"/>
                        </a:cubicBezTo>
                        <a:cubicBezTo>
                          <a:pt x="3642804" y="3719744"/>
                          <a:pt x="3639298" y="3730834"/>
                          <a:pt x="3630967" y="3737499"/>
                        </a:cubicBezTo>
                        <a:cubicBezTo>
                          <a:pt x="3623660" y="3743345"/>
                          <a:pt x="3612704" y="3742192"/>
                          <a:pt x="3604334" y="3746377"/>
                        </a:cubicBezTo>
                        <a:cubicBezTo>
                          <a:pt x="3582995" y="3757047"/>
                          <a:pt x="3561429" y="3767779"/>
                          <a:pt x="3542190" y="3781888"/>
                        </a:cubicBezTo>
                        <a:cubicBezTo>
                          <a:pt x="3491180" y="3819295"/>
                          <a:pt x="3436338" y="3894179"/>
                          <a:pt x="3364637" y="3897297"/>
                        </a:cubicBezTo>
                        <a:lnTo>
                          <a:pt x="3160450" y="3906175"/>
                        </a:lnTo>
                        <a:cubicBezTo>
                          <a:pt x="3139736" y="3909134"/>
                          <a:pt x="3118894" y="3911310"/>
                          <a:pt x="3098307" y="3915053"/>
                        </a:cubicBezTo>
                        <a:cubicBezTo>
                          <a:pt x="3086303" y="3917236"/>
                          <a:pt x="3074707" y="3921283"/>
                          <a:pt x="3062796" y="3923930"/>
                        </a:cubicBezTo>
                        <a:cubicBezTo>
                          <a:pt x="3025563" y="3932204"/>
                          <a:pt x="3003700" y="3935259"/>
                          <a:pt x="2965142" y="3941686"/>
                        </a:cubicBezTo>
                        <a:cubicBezTo>
                          <a:pt x="2893123" y="3977695"/>
                          <a:pt x="2871820" y="3987339"/>
                          <a:pt x="2778711" y="4048218"/>
                        </a:cubicBezTo>
                        <a:cubicBezTo>
                          <a:pt x="2762174" y="4059031"/>
                          <a:pt x="2711198" y="4115523"/>
                          <a:pt x="2672178" y="4119239"/>
                        </a:cubicBezTo>
                        <a:cubicBezTo>
                          <a:pt x="2619070" y="4124297"/>
                          <a:pt x="2565646" y="4125158"/>
                          <a:pt x="2512380" y="4128117"/>
                        </a:cubicBezTo>
                        <a:cubicBezTo>
                          <a:pt x="2500543" y="4139954"/>
                          <a:pt x="2489382" y="4152507"/>
                          <a:pt x="2476870" y="4163628"/>
                        </a:cubicBezTo>
                        <a:cubicBezTo>
                          <a:pt x="2428439" y="4206677"/>
                          <a:pt x="2433563" y="4188639"/>
                          <a:pt x="2396971" y="4243527"/>
                        </a:cubicBezTo>
                        <a:cubicBezTo>
                          <a:pt x="2346394" y="4319392"/>
                          <a:pt x="2418755" y="4235195"/>
                          <a:pt x="2352582" y="4323426"/>
                        </a:cubicBezTo>
                        <a:cubicBezTo>
                          <a:pt x="2223432" y="4495627"/>
                          <a:pt x="2274813" y="4399066"/>
                          <a:pt x="2228295" y="4492101"/>
                        </a:cubicBezTo>
                        <a:cubicBezTo>
                          <a:pt x="2213901" y="4578462"/>
                          <a:pt x="2197139" y="4691988"/>
                          <a:pt x="2157274" y="4758431"/>
                        </a:cubicBezTo>
                        <a:cubicBezTo>
                          <a:pt x="2125826" y="4810844"/>
                          <a:pt x="2136098" y="4786450"/>
                          <a:pt x="2121763" y="4829453"/>
                        </a:cubicBezTo>
                        <a:cubicBezTo>
                          <a:pt x="2107098" y="4946772"/>
                          <a:pt x="2087191" y="5087737"/>
                          <a:pt x="2086252" y="5202315"/>
                        </a:cubicBezTo>
                        <a:cubicBezTo>
                          <a:pt x="2083923" y="5486406"/>
                          <a:pt x="2087721" y="5770567"/>
                          <a:pt x="2095130" y="6054571"/>
                        </a:cubicBezTo>
                        <a:cubicBezTo>
                          <a:pt x="2096604" y="6111088"/>
                          <a:pt x="2106405" y="6167084"/>
                          <a:pt x="2112885" y="6223247"/>
                        </a:cubicBezTo>
                        <a:cubicBezTo>
                          <a:pt x="2115284" y="6244034"/>
                          <a:pt x="2119167" y="6264628"/>
                          <a:pt x="2121763" y="6285391"/>
                        </a:cubicBezTo>
                        <a:cubicBezTo>
                          <a:pt x="2125087" y="6311981"/>
                          <a:pt x="2125026" y="6339088"/>
                          <a:pt x="2130641" y="6365290"/>
                        </a:cubicBezTo>
                        <a:cubicBezTo>
                          <a:pt x="2133980" y="6380872"/>
                          <a:pt x="2142478" y="6394882"/>
                          <a:pt x="2148396" y="6409678"/>
                        </a:cubicBezTo>
                        <a:cubicBezTo>
                          <a:pt x="2151355" y="6433352"/>
                          <a:pt x="2152019" y="6457427"/>
                          <a:pt x="2157274" y="6480699"/>
                        </a:cubicBezTo>
                        <a:cubicBezTo>
                          <a:pt x="2172767" y="6549312"/>
                          <a:pt x="2196746" y="6615912"/>
                          <a:pt x="2210540" y="6684886"/>
                        </a:cubicBezTo>
                        <a:cubicBezTo>
                          <a:pt x="2214726" y="6705815"/>
                          <a:pt x="2222068" y="6756544"/>
                          <a:pt x="2237173" y="6773663"/>
                        </a:cubicBezTo>
                        <a:cubicBezTo>
                          <a:pt x="2286894" y="6830013"/>
                          <a:pt x="2342186" y="6877508"/>
                          <a:pt x="2405848" y="6915705"/>
                        </a:cubicBezTo>
                        <a:cubicBezTo>
                          <a:pt x="2417196" y="6922514"/>
                          <a:pt x="2428591" y="6929979"/>
                          <a:pt x="2441359" y="6933461"/>
                        </a:cubicBezTo>
                        <a:cubicBezTo>
                          <a:pt x="2461547" y="6938967"/>
                          <a:pt x="2482863" y="6938898"/>
                          <a:pt x="2503503" y="6942338"/>
                        </a:cubicBezTo>
                        <a:cubicBezTo>
                          <a:pt x="2569621" y="6953357"/>
                          <a:pt x="2531274" y="6951804"/>
                          <a:pt x="2610035" y="6960094"/>
                        </a:cubicBezTo>
                        <a:cubicBezTo>
                          <a:pt x="2645473" y="6963824"/>
                          <a:pt x="2681056" y="6966012"/>
                          <a:pt x="2716567" y="6968971"/>
                        </a:cubicBezTo>
                        <a:lnTo>
                          <a:pt x="2760955" y="7013360"/>
                        </a:lnTo>
                        <a:cubicBezTo>
                          <a:pt x="2769833" y="7022238"/>
                          <a:pt x="2781129" y="7029227"/>
                          <a:pt x="2787588" y="7039993"/>
                        </a:cubicBezTo>
                        <a:cubicBezTo>
                          <a:pt x="2796466" y="7054789"/>
                          <a:pt x="2802757" y="7071485"/>
                          <a:pt x="2814221" y="7084381"/>
                        </a:cubicBezTo>
                        <a:cubicBezTo>
                          <a:pt x="2826810" y="7098543"/>
                          <a:pt x="2844448" y="7107303"/>
                          <a:pt x="2858610" y="7119892"/>
                        </a:cubicBezTo>
                        <a:cubicBezTo>
                          <a:pt x="2899956" y="7156644"/>
                          <a:pt x="2898998" y="7171158"/>
                          <a:pt x="2956264" y="7199791"/>
                        </a:cubicBezTo>
                        <a:cubicBezTo>
                          <a:pt x="2969760" y="7206539"/>
                          <a:pt x="2985576" y="7208031"/>
                          <a:pt x="3000652" y="7208668"/>
                        </a:cubicBezTo>
                        <a:cubicBezTo>
                          <a:pt x="3195876" y="7216917"/>
                          <a:pt x="3391269" y="7220505"/>
                          <a:pt x="3586578" y="7226424"/>
                        </a:cubicBezTo>
                        <a:cubicBezTo>
                          <a:pt x="3657600" y="7253057"/>
                          <a:pt x="3757569" y="7243211"/>
                          <a:pt x="3799643" y="7306323"/>
                        </a:cubicBezTo>
                        <a:cubicBezTo>
                          <a:pt x="3805561" y="7315201"/>
                          <a:pt x="3808396" y="7327228"/>
                          <a:pt x="3817398" y="7332956"/>
                        </a:cubicBezTo>
                        <a:cubicBezTo>
                          <a:pt x="3841986" y="7348603"/>
                          <a:pt x="3869648" y="7359250"/>
                          <a:pt x="3897297" y="7368466"/>
                        </a:cubicBezTo>
                        <a:cubicBezTo>
                          <a:pt x="3914374" y="7374158"/>
                          <a:pt x="3932853" y="7374124"/>
                          <a:pt x="3950563" y="7377344"/>
                        </a:cubicBezTo>
                        <a:cubicBezTo>
                          <a:pt x="3965409" y="7380043"/>
                          <a:pt x="3980155" y="7383263"/>
                          <a:pt x="3994951" y="7386222"/>
                        </a:cubicBezTo>
                        <a:cubicBezTo>
                          <a:pt x="4030462" y="7371426"/>
                          <a:pt x="4067440" y="7359750"/>
                          <a:pt x="4101483" y="7341833"/>
                        </a:cubicBezTo>
                        <a:cubicBezTo>
                          <a:pt x="4218408" y="7280294"/>
                          <a:pt x="4110139" y="7306360"/>
                          <a:pt x="4216893" y="7288567"/>
                        </a:cubicBezTo>
                        <a:cubicBezTo>
                          <a:pt x="4228730" y="7270812"/>
                          <a:pt x="4234649" y="7247138"/>
                          <a:pt x="4252404" y="7235301"/>
                        </a:cubicBezTo>
                        <a:cubicBezTo>
                          <a:pt x="4291348" y="7209339"/>
                          <a:pt x="4270501" y="7223948"/>
                          <a:pt x="4314547" y="7190913"/>
                        </a:cubicBezTo>
                        <a:cubicBezTo>
                          <a:pt x="4361897" y="7096215"/>
                          <a:pt x="4296791" y="7208669"/>
                          <a:pt x="4367813" y="7137647"/>
                        </a:cubicBezTo>
                        <a:cubicBezTo>
                          <a:pt x="4374430" y="7131030"/>
                          <a:pt x="4369697" y="7117231"/>
                          <a:pt x="4376691" y="7111014"/>
                        </a:cubicBezTo>
                        <a:cubicBezTo>
                          <a:pt x="4397557" y="7092467"/>
                          <a:pt x="4424611" y="7082301"/>
                          <a:pt x="4447712" y="7066626"/>
                        </a:cubicBezTo>
                        <a:cubicBezTo>
                          <a:pt x="4507492" y="7026061"/>
                          <a:pt x="4568853" y="6987468"/>
                          <a:pt x="4625266" y="6942338"/>
                        </a:cubicBezTo>
                        <a:cubicBezTo>
                          <a:pt x="4640062" y="6930501"/>
                          <a:pt x="4654131" y="6917694"/>
                          <a:pt x="4669654" y="6906828"/>
                        </a:cubicBezTo>
                        <a:cubicBezTo>
                          <a:pt x="4683790" y="6896933"/>
                          <a:pt x="4698022" y="6886603"/>
                          <a:pt x="4714043" y="6880195"/>
                        </a:cubicBezTo>
                        <a:cubicBezTo>
                          <a:pt x="4729235" y="6874118"/>
                          <a:pt x="4812436" y="6863875"/>
                          <a:pt x="4820575" y="6862439"/>
                        </a:cubicBezTo>
                        <a:cubicBezTo>
                          <a:pt x="4850294" y="6857194"/>
                          <a:pt x="4881331" y="6855892"/>
                          <a:pt x="4909351" y="6844684"/>
                        </a:cubicBezTo>
                        <a:cubicBezTo>
                          <a:pt x="4946169" y="6829957"/>
                          <a:pt x="4996298" y="6812755"/>
                          <a:pt x="5033639" y="6791418"/>
                        </a:cubicBezTo>
                        <a:cubicBezTo>
                          <a:pt x="5042903" y="6786125"/>
                          <a:pt x="5051394" y="6779581"/>
                          <a:pt x="5060272" y="6773663"/>
                        </a:cubicBezTo>
                        <a:cubicBezTo>
                          <a:pt x="5066190" y="6764785"/>
                          <a:pt x="5071625" y="6755566"/>
                          <a:pt x="5078027" y="6747030"/>
                        </a:cubicBezTo>
                        <a:cubicBezTo>
                          <a:pt x="5089396" y="6731871"/>
                          <a:pt x="5104336" y="6719205"/>
                          <a:pt x="5113538" y="6702641"/>
                        </a:cubicBezTo>
                        <a:cubicBezTo>
                          <a:pt x="5154439" y="6629017"/>
                          <a:pt x="5093211" y="6696332"/>
                          <a:pt x="5140171" y="6649375"/>
                        </a:cubicBezTo>
                        <a:cubicBezTo>
                          <a:pt x="5197824" y="6534070"/>
                          <a:pt x="5138142" y="6661613"/>
                          <a:pt x="5184559" y="6533965"/>
                        </a:cubicBezTo>
                        <a:cubicBezTo>
                          <a:pt x="5200206" y="6490936"/>
                          <a:pt x="5204129" y="6502652"/>
                          <a:pt x="5228947" y="6462944"/>
                        </a:cubicBezTo>
                        <a:cubicBezTo>
                          <a:pt x="5235961" y="6451721"/>
                          <a:pt x="5242056" y="6439825"/>
                          <a:pt x="5246703" y="6427433"/>
                        </a:cubicBezTo>
                        <a:cubicBezTo>
                          <a:pt x="5315663" y="6243539"/>
                          <a:pt x="5245154" y="6395017"/>
                          <a:pt x="5326602" y="6232125"/>
                        </a:cubicBezTo>
                        <a:cubicBezTo>
                          <a:pt x="5329561" y="6217329"/>
                          <a:pt x="5332206" y="6202466"/>
                          <a:pt x="5335479" y="6187736"/>
                        </a:cubicBezTo>
                        <a:cubicBezTo>
                          <a:pt x="5338126" y="6175826"/>
                          <a:pt x="5343680" y="6164408"/>
                          <a:pt x="5344357" y="6152226"/>
                        </a:cubicBezTo>
                        <a:cubicBezTo>
                          <a:pt x="5349613" y="6057630"/>
                          <a:pt x="5350276" y="5962835"/>
                          <a:pt x="5353235" y="5868140"/>
                        </a:cubicBezTo>
                        <a:cubicBezTo>
                          <a:pt x="5351771" y="5822767"/>
                          <a:pt x="5357879" y="5634864"/>
                          <a:pt x="5335479" y="5539666"/>
                        </a:cubicBezTo>
                        <a:cubicBezTo>
                          <a:pt x="5327751" y="5506823"/>
                          <a:pt x="5317724" y="5474563"/>
                          <a:pt x="5308846" y="5442012"/>
                        </a:cubicBezTo>
                        <a:cubicBezTo>
                          <a:pt x="5278725" y="5170904"/>
                          <a:pt x="5294744" y="5345482"/>
                          <a:pt x="5308846" y="4767309"/>
                        </a:cubicBezTo>
                        <a:cubicBezTo>
                          <a:pt x="5311291" y="4667060"/>
                          <a:pt x="5299348" y="4633732"/>
                          <a:pt x="5362112" y="4563123"/>
                        </a:cubicBezTo>
                        <a:cubicBezTo>
                          <a:pt x="5368329" y="4556129"/>
                          <a:pt x="5379867" y="4557204"/>
                          <a:pt x="5388745" y="4554245"/>
                        </a:cubicBezTo>
                        <a:cubicBezTo>
                          <a:pt x="5517479" y="4425514"/>
                          <a:pt x="5368336" y="4578839"/>
                          <a:pt x="5459767" y="4474346"/>
                        </a:cubicBezTo>
                        <a:cubicBezTo>
                          <a:pt x="5470790" y="4461748"/>
                          <a:pt x="5484384" y="4451545"/>
                          <a:pt x="5495278" y="4438835"/>
                        </a:cubicBezTo>
                        <a:cubicBezTo>
                          <a:pt x="5502222" y="4430734"/>
                          <a:pt x="5505488" y="4419747"/>
                          <a:pt x="5513033" y="4412202"/>
                        </a:cubicBezTo>
                        <a:cubicBezTo>
                          <a:pt x="5526431" y="4398804"/>
                          <a:pt x="5542625" y="4388529"/>
                          <a:pt x="5557421" y="4376692"/>
                        </a:cubicBezTo>
                        <a:cubicBezTo>
                          <a:pt x="5560380" y="4367814"/>
                          <a:pt x="5559682" y="4356676"/>
                          <a:pt x="5566299" y="4350059"/>
                        </a:cubicBezTo>
                        <a:cubicBezTo>
                          <a:pt x="5575657" y="4340701"/>
                          <a:pt x="5590929" y="4339836"/>
                          <a:pt x="5601810" y="4332303"/>
                        </a:cubicBezTo>
                        <a:cubicBezTo>
                          <a:pt x="5629551" y="4313098"/>
                          <a:pt x="5651531" y="4285249"/>
                          <a:pt x="5681709" y="4270160"/>
                        </a:cubicBezTo>
                        <a:cubicBezTo>
                          <a:pt x="5699464" y="4261282"/>
                          <a:pt x="5716986" y="4251922"/>
                          <a:pt x="5734975" y="4243527"/>
                        </a:cubicBezTo>
                        <a:cubicBezTo>
                          <a:pt x="5761386" y="4231202"/>
                          <a:pt x="5789116" y="4221653"/>
                          <a:pt x="5814874" y="4208016"/>
                        </a:cubicBezTo>
                        <a:cubicBezTo>
                          <a:pt x="5839547" y="4194954"/>
                          <a:pt x="5861315" y="4176864"/>
                          <a:pt x="5885895" y="4163628"/>
                        </a:cubicBezTo>
                        <a:cubicBezTo>
                          <a:pt x="5946685" y="4130895"/>
                          <a:pt x="5912613" y="4161355"/>
                          <a:pt x="5965794" y="4128117"/>
                        </a:cubicBezTo>
                        <a:cubicBezTo>
                          <a:pt x="6037914" y="4083043"/>
                          <a:pt x="5959900" y="4115286"/>
                          <a:pt x="6054571" y="4083729"/>
                        </a:cubicBezTo>
                        <a:cubicBezTo>
                          <a:pt x="6063449" y="4077810"/>
                          <a:pt x="6071940" y="4071267"/>
                          <a:pt x="6081204" y="4065973"/>
                        </a:cubicBezTo>
                        <a:cubicBezTo>
                          <a:pt x="6092694" y="4059407"/>
                          <a:pt x="6105945" y="4055910"/>
                          <a:pt x="6116714" y="4048218"/>
                        </a:cubicBezTo>
                        <a:cubicBezTo>
                          <a:pt x="6126930" y="4040921"/>
                          <a:pt x="6133131" y="4028882"/>
                          <a:pt x="6143347" y="4021585"/>
                        </a:cubicBezTo>
                        <a:cubicBezTo>
                          <a:pt x="6162543" y="4007874"/>
                          <a:pt x="6183758" y="4002197"/>
                          <a:pt x="6205491" y="3994952"/>
                        </a:cubicBezTo>
                        <a:cubicBezTo>
                          <a:pt x="6223246" y="3977197"/>
                          <a:pt x="6239990" y="3958368"/>
                          <a:pt x="6258757" y="3941686"/>
                        </a:cubicBezTo>
                        <a:cubicBezTo>
                          <a:pt x="6266732" y="3934597"/>
                          <a:pt x="6276708" y="3930132"/>
                          <a:pt x="6285390" y="3923930"/>
                        </a:cubicBezTo>
                        <a:cubicBezTo>
                          <a:pt x="6297430" y="3915330"/>
                          <a:pt x="6308861" y="3905897"/>
                          <a:pt x="6320901" y="3897297"/>
                        </a:cubicBezTo>
                        <a:cubicBezTo>
                          <a:pt x="6363572" y="3866818"/>
                          <a:pt x="6444100" y="3823371"/>
                          <a:pt x="6471821" y="3808521"/>
                        </a:cubicBezTo>
                        <a:cubicBezTo>
                          <a:pt x="6512651" y="3786648"/>
                          <a:pt x="6555695" y="3769009"/>
                          <a:pt x="6596109" y="3746377"/>
                        </a:cubicBezTo>
                        <a:cubicBezTo>
                          <a:pt x="6615524" y="3735505"/>
                          <a:pt x="6697687" y="3684675"/>
                          <a:pt x="6729274" y="3657600"/>
                        </a:cubicBezTo>
                        <a:cubicBezTo>
                          <a:pt x="6738806" y="3649429"/>
                          <a:pt x="6745461" y="3637931"/>
                          <a:pt x="6755907" y="3630967"/>
                        </a:cubicBezTo>
                        <a:cubicBezTo>
                          <a:pt x="6763693" y="3625776"/>
                          <a:pt x="6774170" y="3626275"/>
                          <a:pt x="6782540" y="3622090"/>
                        </a:cubicBezTo>
                        <a:cubicBezTo>
                          <a:pt x="6785258" y="3620731"/>
                          <a:pt x="6862681" y="3574662"/>
                          <a:pt x="6880194" y="3568824"/>
                        </a:cubicBezTo>
                        <a:cubicBezTo>
                          <a:pt x="6903344" y="3561107"/>
                          <a:pt x="6928065" y="3558785"/>
                          <a:pt x="6951215" y="3551068"/>
                        </a:cubicBezTo>
                        <a:cubicBezTo>
                          <a:pt x="7061477" y="3514314"/>
                          <a:pt x="6903908" y="3549877"/>
                          <a:pt x="7031114" y="3524435"/>
                        </a:cubicBezTo>
                        <a:lnTo>
                          <a:pt x="7324078" y="3568824"/>
                        </a:lnTo>
                        <a:cubicBezTo>
                          <a:pt x="7348132" y="3572931"/>
                          <a:pt x="7395099" y="3586579"/>
                          <a:pt x="7395099" y="3586579"/>
                        </a:cubicBezTo>
                        <a:cubicBezTo>
                          <a:pt x="7433406" y="3612116"/>
                          <a:pt x="7461353" y="3632338"/>
                          <a:pt x="7510509" y="3648723"/>
                        </a:cubicBezTo>
                        <a:lnTo>
                          <a:pt x="7563775" y="3666478"/>
                        </a:lnTo>
                        <a:cubicBezTo>
                          <a:pt x="7575612" y="3675356"/>
                          <a:pt x="7586738" y="3685269"/>
                          <a:pt x="7599285" y="3693111"/>
                        </a:cubicBezTo>
                        <a:cubicBezTo>
                          <a:pt x="7629570" y="3712039"/>
                          <a:pt x="7645965" y="3713120"/>
                          <a:pt x="7679184" y="3728622"/>
                        </a:cubicBezTo>
                        <a:cubicBezTo>
                          <a:pt x="7709165" y="3742613"/>
                          <a:pt x="7738830" y="3757324"/>
                          <a:pt x="7767961" y="3773010"/>
                        </a:cubicBezTo>
                        <a:cubicBezTo>
                          <a:pt x="7777355" y="3778068"/>
                          <a:pt x="7786263" y="3784100"/>
                          <a:pt x="7794594" y="3790765"/>
                        </a:cubicBezTo>
                        <a:cubicBezTo>
                          <a:pt x="7801130" y="3795994"/>
                          <a:pt x="7804512" y="3805582"/>
                          <a:pt x="7812349" y="3808521"/>
                        </a:cubicBezTo>
                        <a:cubicBezTo>
                          <a:pt x="7829203" y="3814841"/>
                          <a:pt x="7847860" y="3814439"/>
                          <a:pt x="7865615" y="3817398"/>
                        </a:cubicBezTo>
                        <a:cubicBezTo>
                          <a:pt x="7922021" y="3855002"/>
                          <a:pt x="7915755" y="3855495"/>
                          <a:pt x="7981025" y="3879542"/>
                        </a:cubicBezTo>
                        <a:cubicBezTo>
                          <a:pt x="8016149" y="3892482"/>
                          <a:pt x="8055460" y="3895795"/>
                          <a:pt x="8087557" y="3915053"/>
                        </a:cubicBezTo>
                        <a:cubicBezTo>
                          <a:pt x="8102353" y="3923931"/>
                          <a:pt x="8117904" y="3931657"/>
                          <a:pt x="8131945" y="3941686"/>
                        </a:cubicBezTo>
                        <a:cubicBezTo>
                          <a:pt x="8199360" y="3989839"/>
                          <a:pt x="8073716" y="3919177"/>
                          <a:pt x="8185211" y="3986074"/>
                        </a:cubicBezTo>
                        <a:cubicBezTo>
                          <a:pt x="8202233" y="3996287"/>
                          <a:pt x="8221051" y="4003201"/>
                          <a:pt x="8238478" y="4012707"/>
                        </a:cubicBezTo>
                        <a:cubicBezTo>
                          <a:pt x="8253626" y="4020970"/>
                          <a:pt x="8268234" y="4030195"/>
                          <a:pt x="8282866" y="4039340"/>
                        </a:cubicBezTo>
                        <a:cubicBezTo>
                          <a:pt x="8291914" y="4044995"/>
                          <a:pt x="8299749" y="4052763"/>
                          <a:pt x="8309499" y="4057096"/>
                        </a:cubicBezTo>
                        <a:cubicBezTo>
                          <a:pt x="8337284" y="4069445"/>
                          <a:pt x="8368766" y="4076351"/>
                          <a:pt x="8398276" y="4083729"/>
                        </a:cubicBezTo>
                        <a:cubicBezTo>
                          <a:pt x="8407154" y="4092607"/>
                          <a:pt x="8414217" y="4103782"/>
                          <a:pt x="8424909" y="4110362"/>
                        </a:cubicBezTo>
                        <a:cubicBezTo>
                          <a:pt x="8620116" y="4230490"/>
                          <a:pt x="8454562" y="4124048"/>
                          <a:pt x="8540318" y="4163628"/>
                        </a:cubicBezTo>
                        <a:cubicBezTo>
                          <a:pt x="8570358" y="4177493"/>
                          <a:pt x="8599114" y="4194025"/>
                          <a:pt x="8629095" y="4208016"/>
                        </a:cubicBezTo>
                        <a:cubicBezTo>
                          <a:pt x="8643536" y="4214755"/>
                          <a:pt x="8659553" y="4218032"/>
                          <a:pt x="8673483" y="4225771"/>
                        </a:cubicBezTo>
                        <a:cubicBezTo>
                          <a:pt x="8748350" y="4267364"/>
                          <a:pt x="8664039" y="4244911"/>
                          <a:pt x="8762260" y="4261282"/>
                        </a:cubicBezTo>
                        <a:cubicBezTo>
                          <a:pt x="8777188" y="4268746"/>
                          <a:pt x="8869230" y="4311929"/>
                          <a:pt x="8895425" y="4332303"/>
                        </a:cubicBezTo>
                        <a:cubicBezTo>
                          <a:pt x="8958617" y="4381453"/>
                          <a:pt x="8903280" y="4358595"/>
                          <a:pt x="8957569" y="4376692"/>
                        </a:cubicBezTo>
                        <a:cubicBezTo>
                          <a:pt x="9079128" y="4488901"/>
                          <a:pt x="9035957" y="4446205"/>
                          <a:pt x="9090734" y="4500979"/>
                        </a:cubicBezTo>
                        <a:cubicBezTo>
                          <a:pt x="9096652" y="4512816"/>
                          <a:pt x="9101680" y="4525142"/>
                          <a:pt x="9108489" y="4536490"/>
                        </a:cubicBezTo>
                        <a:cubicBezTo>
                          <a:pt x="9149230" y="4604392"/>
                          <a:pt x="9146180" y="4579832"/>
                          <a:pt x="9179511" y="4660777"/>
                        </a:cubicBezTo>
                        <a:cubicBezTo>
                          <a:pt x="9190230" y="4686808"/>
                          <a:pt x="9226343" y="4805324"/>
                          <a:pt x="9232777" y="4829453"/>
                        </a:cubicBezTo>
                        <a:cubicBezTo>
                          <a:pt x="9243543" y="4869827"/>
                          <a:pt x="9241131" y="4884802"/>
                          <a:pt x="9250532" y="4927107"/>
                        </a:cubicBezTo>
                        <a:cubicBezTo>
                          <a:pt x="9252562" y="4936242"/>
                          <a:pt x="9257140" y="4944661"/>
                          <a:pt x="9259410" y="4953740"/>
                        </a:cubicBezTo>
                        <a:cubicBezTo>
                          <a:pt x="9263070" y="4968379"/>
                          <a:pt x="9263850" y="4983707"/>
                          <a:pt x="9268287" y="4998129"/>
                        </a:cubicBezTo>
                        <a:cubicBezTo>
                          <a:pt x="9275722" y="5022294"/>
                          <a:pt x="9286042" y="5045476"/>
                          <a:pt x="9294920" y="5069150"/>
                        </a:cubicBezTo>
                        <a:cubicBezTo>
                          <a:pt x="9315023" y="5229971"/>
                          <a:pt x="9291525" y="5031789"/>
                          <a:pt x="9312676" y="5264459"/>
                        </a:cubicBezTo>
                        <a:cubicBezTo>
                          <a:pt x="9317121" y="5313357"/>
                          <a:pt x="9322659" y="5342114"/>
                          <a:pt x="9330431" y="5388746"/>
                        </a:cubicBezTo>
                        <a:cubicBezTo>
                          <a:pt x="9327472" y="5521911"/>
                          <a:pt x="9327098" y="5655159"/>
                          <a:pt x="9321553" y="5788241"/>
                        </a:cubicBezTo>
                        <a:cubicBezTo>
                          <a:pt x="9321163" y="5797591"/>
                          <a:pt x="9313913" y="5805598"/>
                          <a:pt x="9312676" y="5814874"/>
                        </a:cubicBezTo>
                        <a:cubicBezTo>
                          <a:pt x="9307967" y="5850195"/>
                          <a:pt x="9309656" y="5886257"/>
                          <a:pt x="9303798" y="5921406"/>
                        </a:cubicBezTo>
                        <a:cubicBezTo>
                          <a:pt x="9300721" y="5939867"/>
                          <a:pt x="9290582" y="5956515"/>
                          <a:pt x="9286043" y="5974672"/>
                        </a:cubicBezTo>
                        <a:cubicBezTo>
                          <a:pt x="9283084" y="5986509"/>
                          <a:pt x="9281971" y="5998968"/>
                          <a:pt x="9277165" y="6010183"/>
                        </a:cubicBezTo>
                        <a:cubicBezTo>
                          <a:pt x="9272962" y="6019990"/>
                          <a:pt x="9265328" y="6027938"/>
                          <a:pt x="9259410" y="6036816"/>
                        </a:cubicBezTo>
                        <a:cubicBezTo>
                          <a:pt x="9256451" y="6048653"/>
                          <a:pt x="9253179" y="6060416"/>
                          <a:pt x="9250532" y="6072327"/>
                        </a:cubicBezTo>
                        <a:cubicBezTo>
                          <a:pt x="9247259" y="6087057"/>
                          <a:pt x="9245314" y="6102076"/>
                          <a:pt x="9241654" y="6116715"/>
                        </a:cubicBezTo>
                        <a:cubicBezTo>
                          <a:pt x="9236429" y="6137615"/>
                          <a:pt x="9232927" y="6159298"/>
                          <a:pt x="9223899" y="6178859"/>
                        </a:cubicBezTo>
                        <a:cubicBezTo>
                          <a:pt x="9214957" y="6198234"/>
                          <a:pt x="9183759" y="6252956"/>
                          <a:pt x="9188388" y="6232125"/>
                        </a:cubicBezTo>
                        <a:lnTo>
                          <a:pt x="9223899" y="6072327"/>
                        </a:lnTo>
                      </a:path>
                    </a:pathLst>
                  </a:custGeom>
                  <a:noFill/>
                  <a:ln w="76200">
                    <a:solidFill>
                      <a:srgbClr val="FFFF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1C136C25-7522-207C-D933-6AA693ECA803}"/>
                  </a:ext>
                </a:extLst>
              </p:cNvPr>
              <p:cNvGrpSpPr/>
              <p:nvPr/>
            </p:nvGrpSpPr>
            <p:grpSpPr>
              <a:xfrm>
                <a:off x="179409" y="275969"/>
                <a:ext cx="19540853" cy="9643306"/>
                <a:chOff x="179409" y="275969"/>
                <a:chExt cx="19540853" cy="9643306"/>
              </a:xfrm>
            </p:grpSpPr>
            <p:sp>
              <p:nvSpPr>
                <p:cNvPr id="11" name="Object 20">
                  <a:extLst>
                    <a:ext uri="{FF2B5EF4-FFF2-40B4-BE49-F238E27FC236}">
                      <a16:creationId xmlns:a16="http://schemas.microsoft.com/office/drawing/2014/main" id="{F7256D80-6C46-1C77-1DA3-1995A8846FE1}"/>
                    </a:ext>
                  </a:extLst>
                </p:cNvPr>
                <p:cNvSpPr txBox="1"/>
                <p:nvPr/>
              </p:nvSpPr>
              <p:spPr>
                <a:xfrm>
                  <a:off x="14370525" y="275969"/>
                  <a:ext cx="5349737" cy="39284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lstStyle/>
                <a:p>
                  <a:r>
                    <a:rPr lang="en-US" sz="1500" dirty="0">
                      <a:solidFill>
                        <a:srgbClr val="FFFFFF"/>
                      </a:solidFill>
                      <a:latin typeface="NEXON Lv1 Gothic OTF Light" pitchFamily="34" charset="0"/>
                      <a:cs typeface="NEXON Lv1 Gothic OTF Light" pitchFamily="34" charset="0"/>
                    </a:rPr>
                    <a:t>제 1회 미리기획 Young Marketer 공모전 </a:t>
                  </a:r>
                  <a:endParaRPr lang="en-US" dirty="0"/>
                </a:p>
              </p:txBody>
            </p:sp>
            <p:cxnSp>
              <p:nvCxnSpPr>
                <p:cNvPr id="12" name="직선 연결선 11">
                  <a:extLst>
                    <a:ext uri="{FF2B5EF4-FFF2-40B4-BE49-F238E27FC236}">
                      <a16:creationId xmlns:a16="http://schemas.microsoft.com/office/drawing/2014/main" id="{D790E818-FD78-B503-2436-49C01037CCAF}"/>
                    </a:ext>
                  </a:extLst>
                </p:cNvPr>
                <p:cNvCxnSpPr/>
                <p:nvPr/>
              </p:nvCxnSpPr>
              <p:spPr>
                <a:xfrm flipH="1" flipV="1">
                  <a:off x="2422538" y="1978107"/>
                  <a:ext cx="1295400" cy="374814"/>
                </a:xfrm>
                <a:prstGeom prst="line">
                  <a:avLst/>
                </a:prstGeom>
                <a:ln w="57150"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478AF58-F753-0901-F9F1-6005DF9DEAD8}"/>
                    </a:ext>
                  </a:extLst>
                </p:cNvPr>
                <p:cNvSpPr txBox="1"/>
                <p:nvPr/>
              </p:nvSpPr>
              <p:spPr>
                <a:xfrm>
                  <a:off x="179409" y="1393332"/>
                  <a:ext cx="3505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>
                      <a:solidFill>
                        <a:srgbClr val="00B05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Starting point</a:t>
                  </a:r>
                  <a:endParaRPr lang="ko-KR" altLang="en-US" sz="3200" b="1" dirty="0">
                    <a:solidFill>
                      <a:srgbClr val="00B05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14" name="직선 연결선 13">
                  <a:extLst>
                    <a:ext uri="{FF2B5EF4-FFF2-40B4-BE49-F238E27FC236}">
                      <a16:creationId xmlns:a16="http://schemas.microsoft.com/office/drawing/2014/main" id="{1CF1395B-489D-B8A4-60BE-11EC5C4351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8002" y="937340"/>
                  <a:ext cx="988960" cy="10746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72DCBB6D-1438-5989-AE23-5EDEE0C6FF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518069" y="3703971"/>
                  <a:ext cx="739620" cy="35691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 15">
                  <a:extLst>
                    <a:ext uri="{FF2B5EF4-FFF2-40B4-BE49-F238E27FC236}">
                      <a16:creationId xmlns:a16="http://schemas.microsoft.com/office/drawing/2014/main" id="{BF6D56D6-F690-B289-7583-0302DCE4E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88374" y="8277041"/>
                  <a:ext cx="371849" cy="616832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D9586AD-6EBB-CAC6-4F89-1342D4ACC34E}"/>
                    </a:ext>
                  </a:extLst>
                </p:cNvPr>
                <p:cNvSpPr txBox="1"/>
                <p:nvPr/>
              </p:nvSpPr>
              <p:spPr>
                <a:xfrm>
                  <a:off x="8102639" y="628393"/>
                  <a:ext cx="8301259" cy="623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4F81B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1 – Face Detection </a:t>
                  </a:r>
                  <a:endParaRPr lang="ko-KR" altLang="en-US" sz="3200" b="1" dirty="0">
                    <a:solidFill>
                      <a:srgbClr val="4F81B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27DF7A7-F330-A473-98D9-60CCB639C7BA}"/>
                    </a:ext>
                  </a:extLst>
                </p:cNvPr>
                <p:cNvSpPr txBox="1"/>
                <p:nvPr/>
              </p:nvSpPr>
              <p:spPr>
                <a:xfrm>
                  <a:off x="10160374" y="3401022"/>
                  <a:ext cx="3505200" cy="10834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4F81B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2</a:t>
                  </a:r>
                </a:p>
                <a:p>
                  <a:r>
                    <a:rPr lang="en-US" altLang="ko-KR" sz="2800" b="1" dirty="0">
                      <a:solidFill>
                        <a:srgbClr val="4F81B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Face Detection</a:t>
                  </a:r>
                  <a:endParaRPr lang="ko-KR" altLang="en-US" sz="2800" b="1" dirty="0">
                    <a:solidFill>
                      <a:srgbClr val="4F81B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D5AA389-1830-92DF-2759-9D9EA2ECA5E1}"/>
                    </a:ext>
                  </a:extLst>
                </p:cNvPr>
                <p:cNvSpPr txBox="1"/>
                <p:nvPr/>
              </p:nvSpPr>
              <p:spPr>
                <a:xfrm>
                  <a:off x="7592139" y="7313834"/>
                  <a:ext cx="3505200" cy="10834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4F81B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3</a:t>
                  </a:r>
                </a:p>
                <a:p>
                  <a:r>
                    <a:rPr lang="en-US" altLang="ko-KR" sz="2800" b="1" dirty="0">
                      <a:solidFill>
                        <a:srgbClr val="4F81BD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Face Detection</a:t>
                  </a:r>
                  <a:endParaRPr lang="ko-KR" altLang="en-US" sz="2800" b="1" dirty="0">
                    <a:solidFill>
                      <a:srgbClr val="4F81BD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21" name="직선 연결선 20">
                  <a:extLst>
                    <a:ext uri="{FF2B5EF4-FFF2-40B4-BE49-F238E27FC236}">
                      <a16:creationId xmlns:a16="http://schemas.microsoft.com/office/drawing/2014/main" id="{9F2F9846-B772-C1B6-BEEF-91A7AB2FB5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095261" y="7301179"/>
                  <a:ext cx="639442" cy="251848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CCC89B-BF2D-48D3-7803-03BE2DC1FF7D}"/>
                    </a:ext>
                  </a:extLst>
                </p:cNvPr>
                <p:cNvSpPr txBox="1"/>
                <p:nvPr/>
              </p:nvSpPr>
              <p:spPr>
                <a:xfrm>
                  <a:off x="12748425" y="7313834"/>
                  <a:ext cx="3505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1</a:t>
                  </a:r>
                  <a:endParaRPr lang="ko-KR" altLang="en-US" sz="3200" b="1" dirty="0">
                    <a:solidFill>
                      <a:srgbClr val="C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25" name="직선 연결선 24">
                  <a:extLst>
                    <a:ext uri="{FF2B5EF4-FFF2-40B4-BE49-F238E27FC236}">
                      <a16:creationId xmlns:a16="http://schemas.microsoft.com/office/drawing/2014/main" id="{53696822-E68F-AF19-8C94-CC1EF94E4A8E}"/>
                    </a:ext>
                  </a:extLst>
                </p:cNvPr>
                <p:cNvCxnSpPr>
                  <a:stCxn id="36" idx="7"/>
                </p:cNvCxnSpPr>
                <p:nvPr/>
              </p:nvCxnSpPr>
              <p:spPr>
                <a:xfrm flipV="1">
                  <a:off x="13544220" y="4152900"/>
                  <a:ext cx="1543380" cy="883176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171CECF-CAF8-FBB5-768C-DC2B418F63C7}"/>
                    </a:ext>
                  </a:extLst>
                </p:cNvPr>
                <p:cNvSpPr txBox="1"/>
                <p:nvPr/>
              </p:nvSpPr>
              <p:spPr>
                <a:xfrm>
                  <a:off x="15027674" y="3867289"/>
                  <a:ext cx="3505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2</a:t>
                  </a:r>
                  <a:endParaRPr lang="ko-KR" altLang="en-US" sz="3200" b="1" dirty="0">
                    <a:solidFill>
                      <a:srgbClr val="C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208F3C88-8ABC-2098-6796-302847DCE40E}"/>
                    </a:ext>
                  </a:extLst>
                </p:cNvPr>
                <p:cNvCxnSpPr/>
                <p:nvPr/>
              </p:nvCxnSpPr>
              <p:spPr>
                <a:xfrm>
                  <a:off x="16647714" y="8585457"/>
                  <a:ext cx="265119" cy="662843"/>
                </a:xfrm>
                <a:prstGeom prst="line">
                  <a:avLst/>
                </a:prstGeom>
                <a:ln w="5715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3D32706-3AD5-A379-412C-A4E5940E49ED}"/>
                    </a:ext>
                  </a:extLst>
                </p:cNvPr>
                <p:cNvSpPr txBox="1"/>
                <p:nvPr/>
              </p:nvSpPr>
              <p:spPr>
                <a:xfrm>
                  <a:off x="15292793" y="9334500"/>
                  <a:ext cx="35052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3200" b="1" dirty="0">
                      <a:solidFill>
                        <a:srgbClr val="C00000"/>
                      </a:solidFill>
                      <a:latin typeface="G마켓 산스 TTF Medium" panose="02000000000000000000" pitchFamily="2" charset="-127"/>
                      <a:ea typeface="G마켓 산스 TTF Medium" panose="02000000000000000000" pitchFamily="2" charset="-127"/>
                    </a:rPr>
                    <a:t>Passenger 3</a:t>
                  </a:r>
                  <a:endParaRPr lang="ko-KR" altLang="en-US" sz="3200" b="1" dirty="0">
                    <a:solidFill>
                      <a:srgbClr val="C00000"/>
                    </a:solidFill>
                    <a:latin typeface="G마켓 산스 TTF Medium" panose="02000000000000000000" pitchFamily="2" charset="-127"/>
                    <a:ea typeface="G마켓 산스 TTF Medium" panose="02000000000000000000" pitchFamily="2" charset="-127"/>
                  </a:endParaRPr>
                </a:p>
              </p:txBody>
            </p:sp>
          </p:grpSp>
        </p:grp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7064498-33BF-3261-D260-7BFF68805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0660" y="2137435"/>
              <a:ext cx="1281741" cy="120225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001CC97-1B6A-E309-E586-79D50B24E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8155" y="4559215"/>
              <a:ext cx="1281741" cy="1202254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533944C-9424-1EA0-DDCD-00F4B74F6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2569" y="5524614"/>
              <a:ext cx="1281741" cy="1202254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F9C8A99-1F4F-B549-13E4-96B1EED1E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2720" y="3989276"/>
              <a:ext cx="1281741" cy="1202254"/>
            </a:xfrm>
            <a:prstGeom prst="rect">
              <a:avLst/>
            </a:prstGeom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A3510F-9FFA-485C-9018-BDBC6D2AA038}"/>
              </a:ext>
            </a:extLst>
          </p:cNvPr>
          <p:cNvSpPr txBox="1"/>
          <p:nvPr/>
        </p:nvSpPr>
        <p:spPr>
          <a:xfrm>
            <a:off x="9142857" y="2920243"/>
            <a:ext cx="331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YOLOv5</a:t>
            </a:r>
            <a:endParaRPr lang="ko-KR" altLang="en-US" sz="2800" b="1" dirty="0">
              <a:solidFill>
                <a:srgbClr val="FFC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D8C80E-B02E-057A-E02D-333E159BDC1D}"/>
              </a:ext>
            </a:extLst>
          </p:cNvPr>
          <p:cNvSpPr txBox="1"/>
          <p:nvPr/>
        </p:nvSpPr>
        <p:spPr>
          <a:xfrm>
            <a:off x="13392972" y="5090873"/>
            <a:ext cx="331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YOLOv5</a:t>
            </a:r>
            <a:endParaRPr lang="ko-KR" altLang="en-US" sz="2800" b="1" dirty="0">
              <a:solidFill>
                <a:srgbClr val="FFC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0895AA-0E53-F13D-DC0F-EF490119285D}"/>
              </a:ext>
            </a:extLst>
          </p:cNvPr>
          <p:cNvSpPr txBox="1"/>
          <p:nvPr/>
        </p:nvSpPr>
        <p:spPr>
          <a:xfrm>
            <a:off x="9002770" y="5406286"/>
            <a:ext cx="331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YOLOv5</a:t>
            </a:r>
            <a:endParaRPr lang="ko-KR" altLang="en-US" sz="2800" b="1" dirty="0">
              <a:solidFill>
                <a:srgbClr val="FFC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EB3F36-DB5B-387D-26CC-ED632E80F006}"/>
              </a:ext>
            </a:extLst>
          </p:cNvPr>
          <p:cNvSpPr txBox="1"/>
          <p:nvPr/>
        </p:nvSpPr>
        <p:spPr>
          <a:xfrm>
            <a:off x="11117543" y="6393649"/>
            <a:ext cx="3316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C000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YOLOv5</a:t>
            </a:r>
            <a:endParaRPr lang="ko-KR" altLang="en-US" sz="2800" b="1" dirty="0">
              <a:solidFill>
                <a:srgbClr val="FFC000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764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14400" y="723900"/>
            <a:ext cx="648659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3</a:t>
            </a:r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핵심기술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37969E4-8DC9-46B1-AC4A-F1A9BA1C6935}"/>
              </a:ext>
            </a:extLst>
          </p:cNvPr>
          <p:cNvGrpSpPr/>
          <p:nvPr/>
        </p:nvGrpSpPr>
        <p:grpSpPr>
          <a:xfrm>
            <a:off x="-533400" y="2781300"/>
            <a:ext cx="6055855" cy="5837216"/>
            <a:chOff x="954997" y="3238500"/>
            <a:chExt cx="6055855" cy="5837216"/>
          </a:xfrm>
        </p:grpSpPr>
        <p:sp>
          <p:nvSpPr>
            <p:cNvPr id="9" name="Object 32">
              <a:extLst>
                <a:ext uri="{FF2B5EF4-FFF2-40B4-BE49-F238E27FC236}">
                  <a16:creationId xmlns:a16="http://schemas.microsoft.com/office/drawing/2014/main" id="{A36E8350-29C8-9799-B004-F59AD6551C64}"/>
                </a:ext>
              </a:extLst>
            </p:cNvPr>
            <p:cNvSpPr txBox="1"/>
            <p:nvPr/>
          </p:nvSpPr>
          <p:spPr>
            <a:xfrm>
              <a:off x="2045821" y="8535515"/>
              <a:ext cx="417900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EXON Lv1 Gothic OTF" pitchFamily="34" charset="0"/>
                </a:rPr>
                <a:t>버스 광고</a:t>
              </a:r>
              <a:endParaRPr 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4" name="Object 33">
              <a:extLst>
                <a:ext uri="{FF2B5EF4-FFF2-40B4-BE49-F238E27FC236}">
                  <a16:creationId xmlns:a16="http://schemas.microsoft.com/office/drawing/2014/main" id="{1EEC13FE-3FFD-B1FE-9D95-E69BBE041451}"/>
                </a:ext>
              </a:extLst>
            </p:cNvPr>
            <p:cNvSpPr txBox="1"/>
            <p:nvPr/>
          </p:nvSpPr>
          <p:spPr>
            <a:xfrm>
              <a:off x="2045821" y="7756174"/>
              <a:ext cx="4179008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EXON Lv1 Gothic OTF" pitchFamily="34" charset="0"/>
                </a:rPr>
                <a:t>라디오 광고</a:t>
              </a:r>
              <a:endParaRPr 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grpSp>
          <p:nvGrpSpPr>
            <p:cNvPr id="15" name="그룹 1009">
              <a:extLst>
                <a:ext uri="{FF2B5EF4-FFF2-40B4-BE49-F238E27FC236}">
                  <a16:creationId xmlns:a16="http://schemas.microsoft.com/office/drawing/2014/main" id="{17037F33-6A40-F8FF-C545-2EF1C429DDB7}"/>
                </a:ext>
              </a:extLst>
            </p:cNvPr>
            <p:cNvGrpSpPr/>
            <p:nvPr/>
          </p:nvGrpSpPr>
          <p:grpSpPr>
            <a:xfrm>
              <a:off x="2440912" y="8350313"/>
              <a:ext cx="3388826" cy="34633"/>
              <a:chOff x="2440912" y="7435716"/>
              <a:chExt cx="3388826" cy="34633"/>
            </a:xfrm>
          </p:grpSpPr>
          <p:pic>
            <p:nvPicPr>
              <p:cNvPr id="34" name="Object 34">
                <a:extLst>
                  <a:ext uri="{FF2B5EF4-FFF2-40B4-BE49-F238E27FC236}">
                    <a16:creationId xmlns:a16="http://schemas.microsoft.com/office/drawing/2014/main" id="{1A6DC132-C3A9-4F79-CFCD-8CBDB86031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0912" y="7435716"/>
                <a:ext cx="3388826" cy="34633"/>
              </a:xfrm>
              <a:prstGeom prst="rect">
                <a:avLst/>
              </a:prstGeom>
            </p:spPr>
          </p:pic>
        </p:grpSp>
        <p:grpSp>
          <p:nvGrpSpPr>
            <p:cNvPr id="36" name="그룹 1010">
              <a:extLst>
                <a:ext uri="{FF2B5EF4-FFF2-40B4-BE49-F238E27FC236}">
                  <a16:creationId xmlns:a16="http://schemas.microsoft.com/office/drawing/2014/main" id="{E1B9AE73-8287-06E7-E51D-54EC0709A578}"/>
                </a:ext>
              </a:extLst>
            </p:cNvPr>
            <p:cNvGrpSpPr/>
            <p:nvPr/>
          </p:nvGrpSpPr>
          <p:grpSpPr>
            <a:xfrm>
              <a:off x="2440912" y="8981112"/>
              <a:ext cx="3388826" cy="34633"/>
              <a:chOff x="2440912" y="8066515"/>
              <a:chExt cx="3388826" cy="34633"/>
            </a:xfrm>
          </p:grpSpPr>
          <p:pic>
            <p:nvPicPr>
              <p:cNvPr id="37" name="Object 37">
                <a:extLst>
                  <a:ext uri="{FF2B5EF4-FFF2-40B4-BE49-F238E27FC236}">
                    <a16:creationId xmlns:a16="http://schemas.microsoft.com/office/drawing/2014/main" id="{014C1667-279A-0D93-77DE-93681A0DA0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40912" y="8066515"/>
                <a:ext cx="3388826" cy="34633"/>
              </a:xfrm>
              <a:prstGeom prst="rect">
                <a:avLst/>
              </a:prstGeom>
            </p:spPr>
          </p:pic>
        </p:grpSp>
        <p:grpSp>
          <p:nvGrpSpPr>
            <p:cNvPr id="39" name="그룹 1017">
              <a:extLst>
                <a:ext uri="{FF2B5EF4-FFF2-40B4-BE49-F238E27FC236}">
                  <a16:creationId xmlns:a16="http://schemas.microsoft.com/office/drawing/2014/main" id="{22008B98-9F6B-6C2D-0683-41941A025D4F}"/>
                </a:ext>
              </a:extLst>
            </p:cNvPr>
            <p:cNvGrpSpPr/>
            <p:nvPr/>
          </p:nvGrpSpPr>
          <p:grpSpPr>
            <a:xfrm>
              <a:off x="6020253" y="5524500"/>
              <a:ext cx="481130" cy="481126"/>
              <a:chOff x="6021772" y="5712658"/>
              <a:chExt cx="481130" cy="481126"/>
            </a:xfrm>
          </p:grpSpPr>
          <p:pic>
            <p:nvPicPr>
              <p:cNvPr id="40" name="Object 70">
                <a:extLst>
                  <a:ext uri="{FF2B5EF4-FFF2-40B4-BE49-F238E27FC236}">
                    <a16:creationId xmlns:a16="http://schemas.microsoft.com/office/drawing/2014/main" id="{6CB2CA19-2216-0700-3B6B-4E58E21B7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0800000">
                <a:off x="6021772" y="5712658"/>
                <a:ext cx="481130" cy="481126"/>
              </a:xfrm>
              <a:prstGeom prst="rect">
                <a:avLst/>
              </a:prstGeom>
            </p:spPr>
          </p:pic>
        </p:grp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C9140DD1-14ED-5FC4-246C-56C39243F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01946" y="3924069"/>
              <a:ext cx="3942106" cy="3387799"/>
            </a:xfrm>
            <a:prstGeom prst="rect">
              <a:avLst/>
            </a:prstGeom>
          </p:spPr>
        </p:pic>
        <p:grpSp>
          <p:nvGrpSpPr>
            <p:cNvPr id="42" name="그룹 1004">
              <a:extLst>
                <a:ext uri="{FF2B5EF4-FFF2-40B4-BE49-F238E27FC236}">
                  <a16:creationId xmlns:a16="http://schemas.microsoft.com/office/drawing/2014/main" id="{93892F6B-BE3F-088A-ECC5-21CBB2B720B6}"/>
                </a:ext>
              </a:extLst>
            </p:cNvPr>
            <p:cNvGrpSpPr/>
            <p:nvPr/>
          </p:nvGrpSpPr>
          <p:grpSpPr>
            <a:xfrm>
              <a:off x="1981200" y="7505897"/>
              <a:ext cx="3962852" cy="1569819"/>
              <a:chOff x="1990058" y="6562821"/>
              <a:chExt cx="3962852" cy="2427305"/>
            </a:xfrm>
          </p:grpSpPr>
          <p:pic>
            <p:nvPicPr>
              <p:cNvPr id="45" name="Object 11">
                <a:extLst>
                  <a:ext uri="{FF2B5EF4-FFF2-40B4-BE49-F238E27FC236}">
                    <a16:creationId xmlns:a16="http://schemas.microsoft.com/office/drawing/2014/main" id="{9D808A45-BB64-DABC-05D8-B97B3B4D1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990058" y="6562821"/>
                <a:ext cx="3962852" cy="2427305"/>
              </a:xfrm>
              <a:prstGeom prst="rect">
                <a:avLst/>
              </a:prstGeom>
            </p:spPr>
          </p:pic>
        </p:grpSp>
        <p:sp>
          <p:nvSpPr>
            <p:cNvPr id="46" name="Object 52">
              <a:extLst>
                <a:ext uri="{FF2B5EF4-FFF2-40B4-BE49-F238E27FC236}">
                  <a16:creationId xmlns:a16="http://schemas.microsoft.com/office/drawing/2014/main" id="{6DE50A3D-F053-1A2E-FD36-E8A8E7C4250E}"/>
                </a:ext>
              </a:extLst>
            </p:cNvPr>
            <p:cNvSpPr txBox="1"/>
            <p:nvPr/>
          </p:nvSpPr>
          <p:spPr>
            <a:xfrm>
              <a:off x="1841244" y="7810500"/>
              <a:ext cx="417900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  <a:cs typeface="NEXON Lv1 Gothic OTF" pitchFamily="34" charset="0"/>
                </a:rPr>
                <a:t>자율 주행을 위한 </a:t>
              </a:r>
              <a:endParaRPr lang="en-US" altLang="ko-KR" sz="24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endParaRPr>
            </a:p>
            <a:p>
              <a:pPr algn="ctr"/>
              <a:r>
                <a:rPr lang="en-US" sz="2400" dirty="0">
                  <a:solidFill>
                    <a:srgbClr val="FFFFFF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Line Detection</a:t>
              </a:r>
              <a:endParaRPr lang="en-US" sz="24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CBC87DE4-6120-98ED-780C-310527C37047}"/>
                </a:ext>
              </a:extLst>
            </p:cNvPr>
            <p:cNvSpPr txBox="1"/>
            <p:nvPr/>
          </p:nvSpPr>
          <p:spPr>
            <a:xfrm>
              <a:off x="954997" y="3238500"/>
              <a:ext cx="6055855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800" dirty="0"/>
                <a:t>Line Detection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9D649004-41F0-7AED-1DA8-0F1220DDA29E}"/>
              </a:ext>
            </a:extLst>
          </p:cNvPr>
          <p:cNvGrpSpPr/>
          <p:nvPr/>
        </p:nvGrpSpPr>
        <p:grpSpPr>
          <a:xfrm>
            <a:off x="5674855" y="2171700"/>
            <a:ext cx="2900056" cy="518321"/>
            <a:chOff x="7708425" y="2673773"/>
            <a:chExt cx="2900056" cy="518321"/>
          </a:xfrm>
        </p:grpSpPr>
        <p:sp>
          <p:nvSpPr>
            <p:cNvPr id="53" name="Object 43">
              <a:extLst>
                <a:ext uri="{FF2B5EF4-FFF2-40B4-BE49-F238E27FC236}">
                  <a16:creationId xmlns:a16="http://schemas.microsoft.com/office/drawing/2014/main" id="{4C87A8AB-247C-721D-8CCC-48AA6C55C8B3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55" name="그룹 1001">
              <a:extLst>
                <a:ext uri="{FF2B5EF4-FFF2-40B4-BE49-F238E27FC236}">
                  <a16:creationId xmlns:a16="http://schemas.microsoft.com/office/drawing/2014/main" id="{32A3E782-3FC6-9B24-397C-9F55C188F6D2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57" name="Object 2">
                <a:extLst>
                  <a:ext uri="{FF2B5EF4-FFF2-40B4-BE49-F238E27FC236}">
                    <a16:creationId xmlns:a16="http://schemas.microsoft.com/office/drawing/2014/main" id="{EB5DDBB3-A80E-A748-EAD8-6D318F2D72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56" name="Object 29">
              <a:extLst>
                <a:ext uri="{FF2B5EF4-FFF2-40B4-BE49-F238E27FC236}">
                  <a16:creationId xmlns:a16="http://schemas.microsoft.com/office/drawing/2014/main" id="{D15CDFFD-81B3-9B24-2B54-CAACA7B820DC}"/>
                </a:ext>
              </a:extLst>
            </p:cNvPr>
            <p:cNvSpPr txBox="1"/>
            <p:nvPr/>
          </p:nvSpPr>
          <p:spPr>
            <a:xfrm>
              <a:off x="7739617" y="2709650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  02</a:t>
              </a:r>
              <a:endParaRPr lang="en-US" sz="2800" dirty="0"/>
            </a:p>
          </p:txBody>
        </p:sp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EE709DCB-882C-CB30-4680-A2EC38E97B3F}"/>
              </a:ext>
            </a:extLst>
          </p:cNvPr>
          <p:cNvGrpSpPr/>
          <p:nvPr/>
        </p:nvGrpSpPr>
        <p:grpSpPr>
          <a:xfrm>
            <a:off x="10134600" y="2186779"/>
            <a:ext cx="2868864" cy="518321"/>
            <a:chOff x="7708425" y="2673773"/>
            <a:chExt cx="2868864" cy="518321"/>
          </a:xfrm>
        </p:grpSpPr>
        <p:sp>
          <p:nvSpPr>
            <p:cNvPr id="961" name="Object 43">
              <a:extLst>
                <a:ext uri="{FF2B5EF4-FFF2-40B4-BE49-F238E27FC236}">
                  <a16:creationId xmlns:a16="http://schemas.microsoft.com/office/drawing/2014/main" id="{D5EAEF85-BC4F-7A6A-B44E-5F1376B04C8D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962" name="그룹 1001">
              <a:extLst>
                <a:ext uri="{FF2B5EF4-FFF2-40B4-BE49-F238E27FC236}">
                  <a16:creationId xmlns:a16="http://schemas.microsoft.com/office/drawing/2014/main" id="{9C351AC4-9854-DAA3-3ECB-EC38500435DA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964" name="Object 2">
                <a:extLst>
                  <a:ext uri="{FF2B5EF4-FFF2-40B4-BE49-F238E27FC236}">
                    <a16:creationId xmlns:a16="http://schemas.microsoft.com/office/drawing/2014/main" id="{B62876F1-5DEE-441C-74B7-C31163411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963" name="Object 29">
              <a:extLst>
                <a:ext uri="{FF2B5EF4-FFF2-40B4-BE49-F238E27FC236}">
                  <a16:creationId xmlns:a16="http://schemas.microsoft.com/office/drawing/2014/main" id="{25B0D033-478C-A141-58A7-3C4D2A0364F0}"/>
                </a:ext>
              </a:extLst>
            </p:cNvPr>
            <p:cNvSpPr txBox="1"/>
            <p:nvPr/>
          </p:nvSpPr>
          <p:spPr>
            <a:xfrm>
              <a:off x="7708425" y="2700635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  03</a:t>
              </a:r>
              <a:endParaRPr lang="en-US" sz="2800" dirty="0"/>
            </a:p>
          </p:txBody>
        </p:sp>
      </p:grpSp>
      <p:sp>
        <p:nvSpPr>
          <p:cNvPr id="965" name="Object 62">
            <a:extLst>
              <a:ext uri="{FF2B5EF4-FFF2-40B4-BE49-F238E27FC236}">
                <a16:creationId xmlns:a16="http://schemas.microsoft.com/office/drawing/2014/main" id="{AE2C7318-AD24-33C0-000B-6002D979D377}"/>
              </a:ext>
            </a:extLst>
          </p:cNvPr>
          <p:cNvSpPr txBox="1"/>
          <p:nvPr/>
        </p:nvSpPr>
        <p:spPr>
          <a:xfrm>
            <a:off x="10447126" y="7986234"/>
            <a:ext cx="417900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rPr>
              <a:t>홍삼 브랜드 콜라보</a:t>
            </a:r>
            <a:endParaRPr 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grpSp>
        <p:nvGrpSpPr>
          <p:cNvPr id="966" name="그룹 1015">
            <a:extLst>
              <a:ext uri="{FF2B5EF4-FFF2-40B4-BE49-F238E27FC236}">
                <a16:creationId xmlns:a16="http://schemas.microsoft.com/office/drawing/2014/main" id="{3947E3C9-6C1F-340E-20E8-EEFF4D035819}"/>
              </a:ext>
            </a:extLst>
          </p:cNvPr>
          <p:cNvGrpSpPr/>
          <p:nvPr/>
        </p:nvGrpSpPr>
        <p:grpSpPr>
          <a:xfrm>
            <a:off x="10725872" y="7819871"/>
            <a:ext cx="3388826" cy="34633"/>
            <a:chOff x="12526467" y="7443025"/>
            <a:chExt cx="3388826" cy="34633"/>
          </a:xfrm>
        </p:grpSpPr>
        <p:pic>
          <p:nvPicPr>
            <p:cNvPr id="967" name="Object 64">
              <a:extLst>
                <a:ext uri="{FF2B5EF4-FFF2-40B4-BE49-F238E27FC236}">
                  <a16:creationId xmlns:a16="http://schemas.microsoft.com/office/drawing/2014/main" id="{418E1E69-DD6E-0E3F-AC2C-C79DEB9DC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6467" y="7443025"/>
              <a:ext cx="3388826" cy="34633"/>
            </a:xfrm>
            <a:prstGeom prst="rect">
              <a:avLst/>
            </a:prstGeom>
          </p:spPr>
        </p:pic>
      </p:grpSp>
      <p:grpSp>
        <p:nvGrpSpPr>
          <p:cNvPr id="968" name="그룹 1016">
            <a:extLst>
              <a:ext uri="{FF2B5EF4-FFF2-40B4-BE49-F238E27FC236}">
                <a16:creationId xmlns:a16="http://schemas.microsoft.com/office/drawing/2014/main" id="{7080BFFF-EEB1-6ECA-295E-E87F0807BB0A}"/>
              </a:ext>
            </a:extLst>
          </p:cNvPr>
          <p:cNvGrpSpPr/>
          <p:nvPr/>
        </p:nvGrpSpPr>
        <p:grpSpPr>
          <a:xfrm>
            <a:off x="10725872" y="8443361"/>
            <a:ext cx="3388826" cy="34633"/>
            <a:chOff x="12526467" y="8066515"/>
            <a:chExt cx="3388826" cy="34633"/>
          </a:xfrm>
        </p:grpSpPr>
        <p:pic>
          <p:nvPicPr>
            <p:cNvPr id="969" name="Object 67">
              <a:extLst>
                <a:ext uri="{FF2B5EF4-FFF2-40B4-BE49-F238E27FC236}">
                  <a16:creationId xmlns:a16="http://schemas.microsoft.com/office/drawing/2014/main" id="{1ADC02FF-35B9-EDF1-AAE4-F2E874737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26467" y="8066515"/>
              <a:ext cx="3388826" cy="34633"/>
            </a:xfrm>
            <a:prstGeom prst="rect">
              <a:avLst/>
            </a:prstGeom>
          </p:spPr>
        </p:pic>
      </p:grpSp>
      <p:pic>
        <p:nvPicPr>
          <p:cNvPr id="974" name="Object 70">
            <a:extLst>
              <a:ext uri="{FF2B5EF4-FFF2-40B4-BE49-F238E27FC236}">
                <a16:creationId xmlns:a16="http://schemas.microsoft.com/office/drawing/2014/main" id="{1468EB33-EB32-EB61-5534-947516F0109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9103855" y="5043373"/>
            <a:ext cx="481130" cy="481126"/>
          </a:xfrm>
          <a:prstGeom prst="rect">
            <a:avLst/>
          </a:prstGeom>
        </p:spPr>
      </p:pic>
      <p:grpSp>
        <p:nvGrpSpPr>
          <p:cNvPr id="976" name="그룹 975">
            <a:extLst>
              <a:ext uri="{FF2B5EF4-FFF2-40B4-BE49-F238E27FC236}">
                <a16:creationId xmlns:a16="http://schemas.microsoft.com/office/drawing/2014/main" id="{F72BA09D-558F-F707-1F3D-B33410B00492}"/>
              </a:ext>
            </a:extLst>
          </p:cNvPr>
          <p:cNvGrpSpPr/>
          <p:nvPr/>
        </p:nvGrpSpPr>
        <p:grpSpPr>
          <a:xfrm>
            <a:off x="14478000" y="2186779"/>
            <a:ext cx="2868864" cy="518321"/>
            <a:chOff x="7708425" y="2673773"/>
            <a:chExt cx="2868864" cy="518321"/>
          </a:xfrm>
        </p:grpSpPr>
        <p:sp>
          <p:nvSpPr>
            <p:cNvPr id="977" name="Object 43">
              <a:extLst>
                <a:ext uri="{FF2B5EF4-FFF2-40B4-BE49-F238E27FC236}">
                  <a16:creationId xmlns:a16="http://schemas.microsoft.com/office/drawing/2014/main" id="{37773BE0-6471-F223-AC63-E00FBA8E2C61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978" name="그룹 1001">
              <a:extLst>
                <a:ext uri="{FF2B5EF4-FFF2-40B4-BE49-F238E27FC236}">
                  <a16:creationId xmlns:a16="http://schemas.microsoft.com/office/drawing/2014/main" id="{ABC3EC3B-08F9-053D-1B18-91D229610651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980" name="Object 2">
                <a:extLst>
                  <a:ext uri="{FF2B5EF4-FFF2-40B4-BE49-F238E27FC236}">
                    <a16:creationId xmlns:a16="http://schemas.microsoft.com/office/drawing/2014/main" id="{805FB1A2-32CA-ED34-5A02-427CD040AD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979" name="Object 29">
              <a:extLst>
                <a:ext uri="{FF2B5EF4-FFF2-40B4-BE49-F238E27FC236}">
                  <a16:creationId xmlns:a16="http://schemas.microsoft.com/office/drawing/2014/main" id="{25A4082C-C99F-E929-6043-FA0A05DC8C56}"/>
                </a:ext>
              </a:extLst>
            </p:cNvPr>
            <p:cNvSpPr txBox="1"/>
            <p:nvPr/>
          </p:nvSpPr>
          <p:spPr>
            <a:xfrm>
              <a:off x="7708425" y="2700635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  04</a:t>
              </a:r>
              <a:endParaRPr lang="en-US" sz="2800" dirty="0"/>
            </a:p>
          </p:txBody>
        </p:sp>
      </p:grpSp>
      <p:grpSp>
        <p:nvGrpSpPr>
          <p:cNvPr id="981" name="그룹 980">
            <a:extLst>
              <a:ext uri="{FF2B5EF4-FFF2-40B4-BE49-F238E27FC236}">
                <a16:creationId xmlns:a16="http://schemas.microsoft.com/office/drawing/2014/main" id="{C6ACBFEB-04E2-BF48-6FAD-904418AA897F}"/>
              </a:ext>
            </a:extLst>
          </p:cNvPr>
          <p:cNvGrpSpPr/>
          <p:nvPr/>
        </p:nvGrpSpPr>
        <p:grpSpPr>
          <a:xfrm>
            <a:off x="1102855" y="2171700"/>
            <a:ext cx="2900056" cy="518321"/>
            <a:chOff x="7708425" y="2673773"/>
            <a:chExt cx="2900056" cy="518321"/>
          </a:xfrm>
        </p:grpSpPr>
        <p:sp>
          <p:nvSpPr>
            <p:cNvPr id="982" name="Object 43">
              <a:extLst>
                <a:ext uri="{FF2B5EF4-FFF2-40B4-BE49-F238E27FC236}">
                  <a16:creationId xmlns:a16="http://schemas.microsoft.com/office/drawing/2014/main" id="{74DF63C5-5032-E821-B453-96E844B418E6}"/>
                </a:ext>
              </a:extLst>
            </p:cNvPr>
            <p:cNvSpPr txBox="1"/>
            <p:nvPr/>
          </p:nvSpPr>
          <p:spPr>
            <a:xfrm>
              <a:off x="7708425" y="2724484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</a:t>
              </a:r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 02</a:t>
              </a:r>
              <a:endParaRPr lang="en-US" sz="2800" dirty="0"/>
            </a:p>
          </p:txBody>
        </p:sp>
        <p:grpSp>
          <p:nvGrpSpPr>
            <p:cNvPr id="983" name="그룹 1001">
              <a:extLst>
                <a:ext uri="{FF2B5EF4-FFF2-40B4-BE49-F238E27FC236}">
                  <a16:creationId xmlns:a16="http://schemas.microsoft.com/office/drawing/2014/main" id="{A7BFE2BD-210D-12A6-5953-023F889A7826}"/>
                </a:ext>
              </a:extLst>
            </p:cNvPr>
            <p:cNvGrpSpPr/>
            <p:nvPr/>
          </p:nvGrpSpPr>
          <p:grpSpPr>
            <a:xfrm>
              <a:off x="7980991" y="2673773"/>
              <a:ext cx="2266446" cy="518321"/>
              <a:chOff x="3303311" y="2656736"/>
              <a:chExt cx="1578465" cy="414853"/>
            </a:xfrm>
          </p:grpSpPr>
          <p:pic>
            <p:nvPicPr>
              <p:cNvPr id="985" name="Object 2">
                <a:extLst>
                  <a:ext uri="{FF2B5EF4-FFF2-40B4-BE49-F238E27FC236}">
                    <a16:creationId xmlns:a16="http://schemas.microsoft.com/office/drawing/2014/main" id="{82F48E32-74AA-204E-2E24-696C92869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303311" y="2656736"/>
                <a:ext cx="1578465" cy="414853"/>
              </a:xfrm>
              <a:prstGeom prst="rect">
                <a:avLst/>
              </a:prstGeom>
            </p:spPr>
          </p:pic>
        </p:grpSp>
        <p:sp>
          <p:nvSpPr>
            <p:cNvPr id="984" name="Object 29">
              <a:extLst>
                <a:ext uri="{FF2B5EF4-FFF2-40B4-BE49-F238E27FC236}">
                  <a16:creationId xmlns:a16="http://schemas.microsoft.com/office/drawing/2014/main" id="{2B17D6A4-EA69-D01A-46A8-C76E8FCBCE74}"/>
                </a:ext>
              </a:extLst>
            </p:cNvPr>
            <p:cNvSpPr txBox="1"/>
            <p:nvPr/>
          </p:nvSpPr>
          <p:spPr>
            <a:xfrm>
              <a:off x="7739617" y="2709650"/>
              <a:ext cx="2868864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dirty="0">
                  <a:solidFill>
                    <a:srgbClr val="FFFFFF"/>
                  </a:solidFill>
                  <a:latin typeface="NEXON Lv1 Gothic OTF Bold" pitchFamily="34" charset="0"/>
                  <a:cs typeface="NEXON Lv1 Gothic OTF Bold" pitchFamily="34" charset="0"/>
                </a:rPr>
                <a:t>Technology  01</a:t>
              </a:r>
              <a:endParaRPr lang="en-US" sz="2800" dirty="0"/>
            </a:p>
          </p:txBody>
        </p:sp>
      </p:grpSp>
      <p:pic>
        <p:nvPicPr>
          <p:cNvPr id="987" name="Object 11">
            <a:extLst>
              <a:ext uri="{FF2B5EF4-FFF2-40B4-BE49-F238E27FC236}">
                <a16:creationId xmlns:a16="http://schemas.microsoft.com/office/drawing/2014/main" id="{3B9147F3-1544-6905-1909-96A6120D0EF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99218" y="7041443"/>
            <a:ext cx="3962852" cy="1569819"/>
          </a:xfrm>
          <a:prstGeom prst="rect">
            <a:avLst/>
          </a:prstGeom>
        </p:spPr>
      </p:pic>
      <p:sp>
        <p:nvSpPr>
          <p:cNvPr id="988" name="Object 52">
            <a:extLst>
              <a:ext uri="{FF2B5EF4-FFF2-40B4-BE49-F238E27FC236}">
                <a16:creationId xmlns:a16="http://schemas.microsoft.com/office/drawing/2014/main" id="{CCE733F1-CB4F-8E6F-FE92-A941C87012EC}"/>
              </a:ext>
            </a:extLst>
          </p:cNvPr>
          <p:cNvSpPr txBox="1"/>
          <p:nvPr/>
        </p:nvSpPr>
        <p:spPr>
          <a:xfrm>
            <a:off x="4953000" y="7353300"/>
            <a:ext cx="41790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사람 및 물체인식하여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주행 및 정지</a:t>
            </a:r>
            <a:endParaRPr lang="en-US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89" name="Object 11">
            <a:extLst>
              <a:ext uri="{FF2B5EF4-FFF2-40B4-BE49-F238E27FC236}">
                <a16:creationId xmlns:a16="http://schemas.microsoft.com/office/drawing/2014/main" id="{28ECEFF0-A33F-D31B-D2C0-32690CC7C4D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13003" y="7067291"/>
            <a:ext cx="3865953" cy="1569819"/>
          </a:xfrm>
          <a:prstGeom prst="rect">
            <a:avLst/>
          </a:prstGeom>
        </p:spPr>
      </p:pic>
      <p:sp>
        <p:nvSpPr>
          <p:cNvPr id="973" name="Object 52">
            <a:extLst>
              <a:ext uri="{FF2B5EF4-FFF2-40B4-BE49-F238E27FC236}">
                <a16:creationId xmlns:a16="http://schemas.microsoft.com/office/drawing/2014/main" id="{B3757ECC-2127-13C1-B7C8-2E6CDE0120E2}"/>
              </a:ext>
            </a:extLst>
          </p:cNvPr>
          <p:cNvSpPr txBox="1"/>
          <p:nvPr/>
        </p:nvSpPr>
        <p:spPr>
          <a:xfrm>
            <a:off x="9573047" y="7295971"/>
            <a:ext cx="417900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탑승객 승차</a:t>
            </a:r>
            <a:r>
              <a:rPr lang="en-US" altLang="ko-KR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</a:t>
            </a:r>
            <a:r>
              <a:rPr lang="ko-KR" altLang="en-US" sz="2400" dirty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하차 시 최적경로에 따른 우선순위 선정</a:t>
            </a:r>
            <a:endParaRPr lang="en-US" altLang="ko-KR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90" name="그림 989">
            <a:extLst>
              <a:ext uri="{FF2B5EF4-FFF2-40B4-BE49-F238E27FC236}">
                <a16:creationId xmlns:a16="http://schemas.microsoft.com/office/drawing/2014/main" id="{8F4280D3-5A62-BC10-A0F5-045443182D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17294" y="3543300"/>
            <a:ext cx="3713506" cy="3311599"/>
          </a:xfrm>
          <a:prstGeom prst="rect">
            <a:avLst/>
          </a:prstGeom>
        </p:spPr>
      </p:pic>
      <p:sp>
        <p:nvSpPr>
          <p:cNvPr id="991" name="Object 44">
            <a:extLst>
              <a:ext uri="{FF2B5EF4-FFF2-40B4-BE49-F238E27FC236}">
                <a16:creationId xmlns:a16="http://schemas.microsoft.com/office/drawing/2014/main" id="{111C3904-5A40-7A99-2B94-CC9D5859F236}"/>
              </a:ext>
            </a:extLst>
          </p:cNvPr>
          <p:cNvSpPr txBox="1"/>
          <p:nvPr/>
        </p:nvSpPr>
        <p:spPr>
          <a:xfrm>
            <a:off x="12954000" y="2771936"/>
            <a:ext cx="60558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>
                <a:latin typeface="NEXON Lv1 Gothic OTF" pitchFamily="34" charset="0"/>
                <a:cs typeface="NEXON Lv1 Gothic OTF" pitchFamily="34" charset="0"/>
              </a:rPr>
              <a:t>Face recognition</a:t>
            </a:r>
            <a:endParaRPr lang="en-US" sz="2800" dirty="0"/>
          </a:p>
        </p:txBody>
      </p:sp>
      <p:pic>
        <p:nvPicPr>
          <p:cNvPr id="992" name="Object 11">
            <a:extLst>
              <a:ext uri="{FF2B5EF4-FFF2-40B4-BE49-F238E27FC236}">
                <a16:creationId xmlns:a16="http://schemas.microsoft.com/office/drawing/2014/main" id="{3FFD1AA6-832C-FEF5-0ED2-507151B1BAD0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78642" y="7048697"/>
            <a:ext cx="3876829" cy="1569819"/>
          </a:xfrm>
          <a:prstGeom prst="rect">
            <a:avLst/>
          </a:prstGeom>
        </p:spPr>
      </p:pic>
      <p:sp>
        <p:nvSpPr>
          <p:cNvPr id="993" name="Object 52">
            <a:extLst>
              <a:ext uri="{FF2B5EF4-FFF2-40B4-BE49-F238E27FC236}">
                <a16:creationId xmlns:a16="http://schemas.microsoft.com/office/drawing/2014/main" id="{34ECE606-0109-AE0A-9860-54D797C04A78}"/>
              </a:ext>
            </a:extLst>
          </p:cNvPr>
          <p:cNvSpPr txBox="1"/>
          <p:nvPr/>
        </p:nvSpPr>
        <p:spPr>
          <a:xfrm>
            <a:off x="13956592" y="7610058"/>
            <a:ext cx="4179008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dirty="0">
                <a:solidFill>
                  <a:srgbClr val="FFFFFF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  <a:cs typeface="NEXON Lv1 Gothic OTF" pitchFamily="34" charset="0"/>
              </a:rPr>
              <a:t>승객 판단을 위한 얼굴 인식</a:t>
            </a:r>
            <a:endParaRPr lang="en-US" sz="24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994" name="Object 70">
            <a:extLst>
              <a:ext uri="{FF2B5EF4-FFF2-40B4-BE49-F238E27FC236}">
                <a16:creationId xmlns:a16="http://schemas.microsoft.com/office/drawing/2014/main" id="{9CB2662B-32A6-8BCA-B266-164EE611071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00000">
            <a:off x="13615870" y="5043374"/>
            <a:ext cx="481130" cy="481126"/>
          </a:xfrm>
          <a:prstGeom prst="rect">
            <a:avLst/>
          </a:prstGeom>
        </p:spPr>
      </p:pic>
      <p:sp>
        <p:nvSpPr>
          <p:cNvPr id="2" name="Object 72">
            <a:extLst>
              <a:ext uri="{FF2B5EF4-FFF2-40B4-BE49-F238E27FC236}">
                <a16:creationId xmlns:a16="http://schemas.microsoft.com/office/drawing/2014/main" id="{70F7CE2E-8BD7-F3F5-F608-576B679654F2}"/>
              </a:ext>
            </a:extLst>
          </p:cNvPr>
          <p:cNvSpPr txBox="1"/>
          <p:nvPr/>
        </p:nvSpPr>
        <p:spPr>
          <a:xfrm>
            <a:off x="175260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Object 30">
            <a:extLst>
              <a:ext uri="{FF2B5EF4-FFF2-40B4-BE49-F238E27FC236}">
                <a16:creationId xmlns:a16="http://schemas.microsoft.com/office/drawing/2014/main" id="{4D51D523-47A6-66A8-58A9-743373020B40}"/>
              </a:ext>
            </a:extLst>
          </p:cNvPr>
          <p:cNvSpPr txBox="1"/>
          <p:nvPr/>
        </p:nvSpPr>
        <p:spPr>
          <a:xfrm>
            <a:off x="8570279" y="2819063"/>
            <a:ext cx="605585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b="1" dirty="0"/>
              <a:t>최적경로 알고리즘</a:t>
            </a:r>
            <a:endParaRPr 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D7EE53-1DE4-A2A6-B816-F25D41C68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1404" y="3448936"/>
            <a:ext cx="3858683" cy="3387799"/>
          </a:xfrm>
          <a:prstGeom prst="rect">
            <a:avLst/>
          </a:prstGeom>
        </p:spPr>
      </p:pic>
      <p:sp>
        <p:nvSpPr>
          <p:cNvPr id="5" name="Object 30">
            <a:extLst>
              <a:ext uri="{FF2B5EF4-FFF2-40B4-BE49-F238E27FC236}">
                <a16:creationId xmlns:a16="http://schemas.microsoft.com/office/drawing/2014/main" id="{624FE7AD-9438-5CE4-678D-AC5A6E366AE9}"/>
              </a:ext>
            </a:extLst>
          </p:cNvPr>
          <p:cNvSpPr txBox="1"/>
          <p:nvPr/>
        </p:nvSpPr>
        <p:spPr>
          <a:xfrm>
            <a:off x="4052716" y="2723667"/>
            <a:ext cx="605585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dirty="0"/>
              <a:t>Object Detection</a:t>
            </a:r>
          </a:p>
        </p:txBody>
      </p:sp>
      <p:pic>
        <p:nvPicPr>
          <p:cNvPr id="7" name="그림 6" descr="텍스트, 도로, 실외, 도시이(가) 표시된 사진&#10;&#10;자동 생성된 설명">
            <a:extLst>
              <a:ext uri="{FF2B5EF4-FFF2-40B4-BE49-F238E27FC236}">
                <a16:creationId xmlns:a16="http://schemas.microsoft.com/office/drawing/2014/main" id="{8E6002FA-7310-61C1-3A4B-1D0C21229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480838"/>
            <a:ext cx="3942107" cy="338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724592"/>
            <a:ext cx="7496295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03.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구조도 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- HW / SW 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Object 72">
            <a:extLst>
              <a:ext uri="{FF2B5EF4-FFF2-40B4-BE49-F238E27FC236}">
                <a16:creationId xmlns:a16="http://schemas.microsoft.com/office/drawing/2014/main" id="{E714E33B-7852-EBD5-4363-5BE72FD1CB41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06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852A5F-4245-07B1-6083-E770F0672F9B}"/>
              </a:ext>
            </a:extLst>
          </p:cNvPr>
          <p:cNvCxnSpPr/>
          <p:nvPr/>
        </p:nvCxnSpPr>
        <p:spPr>
          <a:xfrm>
            <a:off x="11506200" y="5676899"/>
            <a:ext cx="662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1A8EBB-240C-596E-83F0-6D0C477FBC9E}"/>
              </a:ext>
            </a:extLst>
          </p:cNvPr>
          <p:cNvCxnSpPr/>
          <p:nvPr/>
        </p:nvCxnSpPr>
        <p:spPr>
          <a:xfrm>
            <a:off x="14630400" y="2552699"/>
            <a:ext cx="0" cy="6400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9E263CA-1726-9651-3199-21A5339B6C4E}"/>
              </a:ext>
            </a:extLst>
          </p:cNvPr>
          <p:cNvSpPr/>
          <p:nvPr/>
        </p:nvSpPr>
        <p:spPr>
          <a:xfrm>
            <a:off x="11734800" y="2552699"/>
            <a:ext cx="1143000" cy="381001"/>
          </a:xfrm>
          <a:prstGeom prst="rect">
            <a:avLst/>
          </a:prstGeom>
          <a:solidFill>
            <a:srgbClr val="0026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 OS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4BE243-266E-4E15-5C95-23BE348A868A}"/>
              </a:ext>
            </a:extLst>
          </p:cNvPr>
          <p:cNvSpPr/>
          <p:nvPr/>
        </p:nvSpPr>
        <p:spPr>
          <a:xfrm>
            <a:off x="14894511" y="2575637"/>
            <a:ext cx="1143000" cy="381001"/>
          </a:xfrm>
          <a:prstGeom prst="rect">
            <a:avLst/>
          </a:prstGeom>
          <a:solidFill>
            <a:srgbClr val="0026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Car OS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1F1E02-C2BD-80C4-D984-79A1F98C3FCE}"/>
              </a:ext>
            </a:extLst>
          </p:cNvPr>
          <p:cNvSpPr/>
          <p:nvPr/>
        </p:nvSpPr>
        <p:spPr>
          <a:xfrm>
            <a:off x="11734800" y="5905603"/>
            <a:ext cx="1981200" cy="516454"/>
          </a:xfrm>
          <a:prstGeom prst="rect">
            <a:avLst/>
          </a:prstGeom>
          <a:solidFill>
            <a:srgbClr val="0026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Language</a:t>
            </a:r>
          </a:p>
          <a:p>
            <a:pPr algn="ctr"/>
            <a:r>
              <a:rPr lang="en-US" altLang="ko-KR" dirty="0"/>
              <a:t>&amp; Embedded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C68DA83-FA5F-4C85-978E-02F6EF36D421}"/>
              </a:ext>
            </a:extLst>
          </p:cNvPr>
          <p:cNvSpPr/>
          <p:nvPr/>
        </p:nvSpPr>
        <p:spPr>
          <a:xfrm>
            <a:off x="15292691" y="5990218"/>
            <a:ext cx="2326689" cy="347224"/>
          </a:xfrm>
          <a:prstGeom prst="rect">
            <a:avLst/>
          </a:prstGeom>
          <a:solidFill>
            <a:srgbClr val="0026E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Computer Vision</a:t>
            </a:r>
            <a:endParaRPr lang="ko-KR" altLang="en-US" dirty="0"/>
          </a:p>
        </p:txBody>
      </p:sp>
      <p:sp>
        <p:nvSpPr>
          <p:cNvPr id="12" name="오각형 11">
            <a:extLst>
              <a:ext uri="{FF2B5EF4-FFF2-40B4-BE49-F238E27FC236}">
                <a16:creationId xmlns:a16="http://schemas.microsoft.com/office/drawing/2014/main" id="{1E2815D8-8969-85D7-990C-3912D1ACC21F}"/>
              </a:ext>
            </a:extLst>
          </p:cNvPr>
          <p:cNvSpPr/>
          <p:nvPr/>
        </p:nvSpPr>
        <p:spPr>
          <a:xfrm>
            <a:off x="14020801" y="5043377"/>
            <a:ext cx="1219198" cy="1048867"/>
          </a:xfrm>
          <a:prstGeom prst="pentagon">
            <a:avLst/>
          </a:prstGeom>
          <a:solidFill>
            <a:srgbClr val="0026E6"/>
          </a:solidFill>
          <a:ln>
            <a:solidFill>
              <a:srgbClr val="002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F4CC9-94D1-A9F1-A379-02FA6482EA68}"/>
              </a:ext>
            </a:extLst>
          </p:cNvPr>
          <p:cNvSpPr txBox="1"/>
          <p:nvPr/>
        </p:nvSpPr>
        <p:spPr>
          <a:xfrm>
            <a:off x="14294326" y="5320828"/>
            <a:ext cx="869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SW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08E0BCA-519F-82CD-0A25-2D2BF2FD3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9" t="33387" r="8602" b="28589"/>
          <a:stretch/>
        </p:blipFill>
        <p:spPr>
          <a:xfrm>
            <a:off x="11547196" y="2992249"/>
            <a:ext cx="2816773" cy="122474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D00C820-CA83-6872-815F-8CF049466C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" t="14475" r="61715" b="40435"/>
          <a:stretch/>
        </p:blipFill>
        <p:spPr>
          <a:xfrm>
            <a:off x="12436500" y="4127408"/>
            <a:ext cx="1488179" cy="129231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1EFDF90-C001-D416-B85B-A32AFC1DD0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467" y="6823593"/>
            <a:ext cx="1215508" cy="121550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867B880-0EEB-D034-E556-24B204E724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3" t="36665" r="7949" b="39333"/>
          <a:stretch/>
        </p:blipFill>
        <p:spPr>
          <a:xfrm>
            <a:off x="15838689" y="6512758"/>
            <a:ext cx="2209800" cy="65709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0857313-AC7B-0DF4-D84B-04BF0BF361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" t="7855" r="64951" b="47099"/>
          <a:stretch/>
        </p:blipFill>
        <p:spPr>
          <a:xfrm>
            <a:off x="16266421" y="7287864"/>
            <a:ext cx="1676399" cy="49765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8F4A351-91B4-0254-2E05-4532E4DA251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12" t="11137" r="66393" b="16291"/>
          <a:stretch/>
        </p:blipFill>
        <p:spPr>
          <a:xfrm>
            <a:off x="11898843" y="6623169"/>
            <a:ext cx="1024000" cy="116235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95E60F1D-254D-7562-5714-EC8C43746AA2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08" t="11111" r="11682" b="23441"/>
          <a:stretch/>
        </p:blipFill>
        <p:spPr>
          <a:xfrm>
            <a:off x="11996080" y="7593248"/>
            <a:ext cx="945086" cy="39338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3BA9720B-56C1-77C2-15F9-BF1FC784ADF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3"/>
          <a:stretch/>
        </p:blipFill>
        <p:spPr>
          <a:xfrm>
            <a:off x="13172170" y="6725766"/>
            <a:ext cx="1033535" cy="1386334"/>
          </a:xfrm>
          <a:prstGeom prst="rect">
            <a:avLst/>
          </a:prstGeom>
        </p:spPr>
      </p:pic>
      <p:grpSp>
        <p:nvGrpSpPr>
          <p:cNvPr id="14" name="그룹 1011">
            <a:extLst>
              <a:ext uri="{FF2B5EF4-FFF2-40B4-BE49-F238E27FC236}">
                <a16:creationId xmlns:a16="http://schemas.microsoft.com/office/drawing/2014/main" id="{703CE37C-0AEE-D17A-B82D-5257D4FE9CBB}"/>
              </a:ext>
            </a:extLst>
          </p:cNvPr>
          <p:cNvGrpSpPr/>
          <p:nvPr/>
        </p:nvGrpSpPr>
        <p:grpSpPr>
          <a:xfrm>
            <a:off x="502628" y="2186665"/>
            <a:ext cx="10404198" cy="7326983"/>
            <a:chOff x="532669" y="8738644"/>
            <a:chExt cx="15957603" cy="968254"/>
          </a:xfrm>
          <a:solidFill>
            <a:schemeClr val="tx2">
              <a:lumMod val="20000"/>
              <a:lumOff val="80000"/>
            </a:schemeClr>
          </a:solidFill>
        </p:grpSpPr>
        <p:pic>
          <p:nvPicPr>
            <p:cNvPr id="19" name="Object 34">
              <a:extLst>
                <a:ext uri="{FF2B5EF4-FFF2-40B4-BE49-F238E27FC236}">
                  <a16:creationId xmlns:a16="http://schemas.microsoft.com/office/drawing/2014/main" id="{89A6E5F3-A357-01C2-649E-3838A798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alphaModFix amt="81000"/>
            </a:blip>
            <a:stretch>
              <a:fillRect/>
            </a:stretch>
          </p:blipFill>
          <p:spPr>
            <a:xfrm>
              <a:off x="532669" y="8738644"/>
              <a:ext cx="15957603" cy="968254"/>
            </a:xfrm>
            <a:prstGeom prst="rect">
              <a:avLst/>
            </a:prstGeom>
            <a:grpFill/>
          </p:spPr>
        </p:pic>
      </p:grpSp>
      <p:pic>
        <p:nvPicPr>
          <p:cNvPr id="4" name="그림 3" descr="자동장치이(가) 표시된 사진&#10;&#10;자동 생성된 설명">
            <a:extLst>
              <a:ext uri="{FF2B5EF4-FFF2-40B4-BE49-F238E27FC236}">
                <a16:creationId xmlns:a16="http://schemas.microsoft.com/office/drawing/2014/main" id="{F5474B53-03ED-4DCE-982F-265D2FB8B1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44" y="2089607"/>
            <a:ext cx="5498412" cy="732698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75B9D66-EC5A-40B0-1881-0D47DD260F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632" y="2705100"/>
            <a:ext cx="8252168" cy="6290115"/>
          </a:xfrm>
          <a:prstGeom prst="rect">
            <a:avLst/>
          </a:prstGeom>
        </p:spPr>
      </p:pic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F3A8665E-C189-2147-0DD5-77390EF78CF8}"/>
              </a:ext>
            </a:extLst>
          </p:cNvPr>
          <p:cNvSpPr/>
          <p:nvPr/>
        </p:nvSpPr>
        <p:spPr>
          <a:xfrm>
            <a:off x="3810000" y="5143500"/>
            <a:ext cx="762000" cy="762103"/>
          </a:xfrm>
          <a:prstGeom prst="rightArrow">
            <a:avLst/>
          </a:prstGeom>
          <a:solidFill>
            <a:srgbClr val="70BA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B73B9FE-FEDB-25A9-D473-050C28F906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511" y="3124505"/>
            <a:ext cx="2921338" cy="20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5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14370525" y="275969"/>
            <a:ext cx="5349737" cy="3928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 dirty="0">
                <a:solidFill>
                  <a:srgbClr val="FFFFFF"/>
                </a:solidFill>
                <a:latin typeface="NEXON Lv1 Gothic OTF Light" pitchFamily="34" charset="0"/>
                <a:cs typeface="NEXON Lv1 Gothic OTF Light" pitchFamily="34" charset="0"/>
              </a:rPr>
              <a:t>제 1회 미리기획 Young Marketer 공모전 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0" y="0"/>
            <a:ext cx="18285714" cy="213440"/>
            <a:chOff x="0" y="0"/>
            <a:chExt cx="18285714" cy="2134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213440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1905" y="724592"/>
            <a:ext cx="6486591" cy="8617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03.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구조도 </a:t>
            </a:r>
            <a:r>
              <a:rPr lang="en-US" altLang="ko-KR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- </a:t>
            </a:r>
            <a:r>
              <a:rPr lang="ko-KR" altLang="en-US" sz="5000" b="1" kern="0" spc="-100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 Bold" pitchFamily="34" charset="0"/>
              </a:rPr>
              <a:t>기술 구조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Object 72">
            <a:extLst>
              <a:ext uri="{FF2B5EF4-FFF2-40B4-BE49-F238E27FC236}">
                <a16:creationId xmlns:a16="http://schemas.microsoft.com/office/drawing/2014/main" id="{E714E33B-7852-EBD5-4363-5BE72FD1CB41}"/>
              </a:ext>
            </a:extLst>
          </p:cNvPr>
          <p:cNvSpPr txBox="1"/>
          <p:nvPr/>
        </p:nvSpPr>
        <p:spPr>
          <a:xfrm>
            <a:off x="17449800" y="9849448"/>
            <a:ext cx="60960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500" b="1" dirty="0">
                <a:solidFill>
                  <a:srgbClr val="0026E6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  <a:cs typeface="NEXON Lv1 Gothic OTF" pitchFamily="34" charset="0"/>
              </a:rPr>
              <a:t>07</a:t>
            </a:r>
            <a:endParaRPr lang="en-US" b="1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도형 2">
            <a:extLst>
              <a:ext uri="{FF2B5EF4-FFF2-40B4-BE49-F238E27FC236}">
                <a16:creationId xmlns:a16="http://schemas.microsoft.com/office/drawing/2014/main" id="{68097CB4-CD2D-685F-C84A-035BAE7252CE}"/>
              </a:ext>
            </a:extLst>
          </p:cNvPr>
          <p:cNvSpPr>
            <a:spLocks/>
          </p:cNvSpPr>
          <p:nvPr/>
        </p:nvSpPr>
        <p:spPr>
          <a:xfrm>
            <a:off x="5013697" y="2311469"/>
            <a:ext cx="8355330" cy="2472690"/>
          </a:xfrm>
          <a:prstGeom prst="roundRect">
            <a:avLst/>
          </a:prstGeom>
          <a:noFill/>
          <a:ln w="19050" cap="flat" cmpd="sng">
            <a:solidFill>
              <a:srgbClr val="002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endParaRPr lang="ko-KR" altLang="en-US" sz="2700" b="1">
              <a:latin typeface="맑은 고딕" charset="0"/>
              <a:ea typeface="맑은 고딕" charset="0"/>
            </a:endParaRPr>
          </a:p>
        </p:txBody>
      </p:sp>
      <p:sp>
        <p:nvSpPr>
          <p:cNvPr id="4" name="도형 1">
            <a:extLst>
              <a:ext uri="{FF2B5EF4-FFF2-40B4-BE49-F238E27FC236}">
                <a16:creationId xmlns:a16="http://schemas.microsoft.com/office/drawing/2014/main" id="{A2A3C41C-113A-EEC9-A784-482786AD5C59}"/>
              </a:ext>
            </a:extLst>
          </p:cNvPr>
          <p:cNvSpPr>
            <a:spLocks/>
          </p:cNvSpPr>
          <p:nvPr/>
        </p:nvSpPr>
        <p:spPr>
          <a:xfrm>
            <a:off x="7449239" y="1829504"/>
            <a:ext cx="3215640" cy="768668"/>
          </a:xfrm>
          <a:prstGeom prst="rect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en-US" altLang="ko-KR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Camera</a:t>
            </a:r>
            <a:endParaRPr lang="ko-KR" altLang="en-US" sz="2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 descr="C:/Users/82102/AppData/Roaming/PolarisOffice/ETemp/46156_21619192/image28.png">
            <a:extLst>
              <a:ext uri="{FF2B5EF4-FFF2-40B4-BE49-F238E27FC236}">
                <a16:creationId xmlns:a16="http://schemas.microsoft.com/office/drawing/2014/main" id="{93F4D8BE-D9AD-F302-87EA-142BFFE511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7" t="7237" r="35360" b="65667"/>
          <a:stretch>
            <a:fillRect/>
          </a:stretch>
        </p:blipFill>
        <p:spPr bwMode="auto">
          <a:xfrm>
            <a:off x="5105400" y="2782956"/>
            <a:ext cx="1375410" cy="1171575"/>
          </a:xfrm>
          <a:prstGeom prst="rect">
            <a:avLst/>
          </a:prstGeom>
          <a:noFill/>
        </p:spPr>
      </p:pic>
      <p:sp>
        <p:nvSpPr>
          <p:cNvPr id="7" name="도형 5">
            <a:extLst>
              <a:ext uri="{FF2B5EF4-FFF2-40B4-BE49-F238E27FC236}">
                <a16:creationId xmlns:a16="http://schemas.microsoft.com/office/drawing/2014/main" id="{1A80730D-71B1-62A3-24A3-0D332C15B44D}"/>
              </a:ext>
            </a:extLst>
          </p:cNvPr>
          <p:cNvSpPr>
            <a:spLocks/>
          </p:cNvSpPr>
          <p:nvPr/>
        </p:nvSpPr>
        <p:spPr>
          <a:xfrm>
            <a:off x="5954623" y="7361606"/>
            <a:ext cx="6513954" cy="2489835"/>
          </a:xfrm>
          <a:prstGeom prst="roundRect">
            <a:avLst/>
          </a:prstGeom>
          <a:noFill/>
          <a:ln w="19050" cap="flat" cmpd="sng">
            <a:solidFill>
              <a:srgbClr val="002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endParaRPr lang="ko-KR" altLang="en-US" sz="2700" b="1">
              <a:latin typeface="맑은 고딕" charset="0"/>
              <a:ea typeface="맑은 고딕" charset="0"/>
            </a:endParaRPr>
          </a:p>
        </p:txBody>
      </p:sp>
      <p:sp>
        <p:nvSpPr>
          <p:cNvPr id="8" name="도형 6">
            <a:extLst>
              <a:ext uri="{FF2B5EF4-FFF2-40B4-BE49-F238E27FC236}">
                <a16:creationId xmlns:a16="http://schemas.microsoft.com/office/drawing/2014/main" id="{4C28DA72-B59E-B5EF-9466-EEDFB1D6AD60}"/>
              </a:ext>
            </a:extLst>
          </p:cNvPr>
          <p:cNvSpPr>
            <a:spLocks/>
          </p:cNvSpPr>
          <p:nvPr/>
        </p:nvSpPr>
        <p:spPr>
          <a:xfrm>
            <a:off x="7390184" y="6879641"/>
            <a:ext cx="3215640" cy="768668"/>
          </a:xfrm>
          <a:prstGeom prst="rect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en-US" altLang="ko-KR" sz="27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Raspberry</a:t>
            </a:r>
            <a:r>
              <a:rPr lang="ko-KR" altLang="en-US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7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</a:t>
            </a:r>
            <a:r>
              <a:rPr lang="ko-KR" altLang="en-US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endParaRPr lang="ko-KR" altLang="en-US" sz="2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텍스트 상자 8">
            <a:extLst>
              <a:ext uri="{FF2B5EF4-FFF2-40B4-BE49-F238E27FC236}">
                <a16:creationId xmlns:a16="http://schemas.microsoft.com/office/drawing/2014/main" id="{893AEC5A-E23C-B453-1721-41159C5AD8B8}"/>
              </a:ext>
            </a:extLst>
          </p:cNvPr>
          <p:cNvSpPr txBox="1">
            <a:spLocks/>
          </p:cNvSpPr>
          <p:nvPr/>
        </p:nvSpPr>
        <p:spPr>
          <a:xfrm>
            <a:off x="7832620" y="9142567"/>
            <a:ext cx="3872865" cy="5097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sz="2400" b="1" dirty="0">
                <a:latin typeface="맑은 고딕" charset="0"/>
                <a:ea typeface="맑은 고딕" charset="0"/>
              </a:rPr>
              <a:t>· </a:t>
            </a:r>
            <a:endParaRPr lang="ko-KR" altLang="en-US" sz="2700" b="1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13">
            <a:extLst>
              <a:ext uri="{FF2B5EF4-FFF2-40B4-BE49-F238E27FC236}">
                <a16:creationId xmlns:a16="http://schemas.microsoft.com/office/drawing/2014/main" id="{102847FE-2ECA-60D4-3700-93C520C44699}"/>
              </a:ext>
            </a:extLst>
          </p:cNvPr>
          <p:cNvSpPr>
            <a:spLocks/>
          </p:cNvSpPr>
          <p:nvPr/>
        </p:nvSpPr>
        <p:spPr>
          <a:xfrm>
            <a:off x="13660492" y="2197169"/>
            <a:ext cx="4144328" cy="7672007"/>
          </a:xfrm>
          <a:prstGeom prst="roundRect">
            <a:avLst/>
          </a:prstGeom>
          <a:noFill/>
          <a:ln w="19050" cap="flat" cmpd="sng">
            <a:solidFill>
              <a:srgbClr val="002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endParaRPr lang="ko-KR" altLang="en-US" sz="2700" b="1">
              <a:latin typeface="맑은 고딕" charset="0"/>
              <a:ea typeface="맑은 고딕" charset="0"/>
            </a:endParaRPr>
          </a:p>
        </p:txBody>
      </p:sp>
      <p:sp>
        <p:nvSpPr>
          <p:cNvPr id="13" name="도형 14">
            <a:extLst>
              <a:ext uri="{FF2B5EF4-FFF2-40B4-BE49-F238E27FC236}">
                <a16:creationId xmlns:a16="http://schemas.microsoft.com/office/drawing/2014/main" id="{DB5E48C8-2520-176E-2495-C5C848FB46B8}"/>
              </a:ext>
            </a:extLst>
          </p:cNvPr>
          <p:cNvSpPr>
            <a:spLocks/>
          </p:cNvSpPr>
          <p:nvPr/>
        </p:nvSpPr>
        <p:spPr>
          <a:xfrm>
            <a:off x="14131026" y="1715204"/>
            <a:ext cx="3215640" cy="768668"/>
          </a:xfrm>
          <a:prstGeom prst="rect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en-US" altLang="ko-KR" sz="27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Car</a:t>
            </a:r>
            <a:endParaRPr lang="ko-KR" altLang="en-US" sz="27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도형 18">
            <a:extLst>
              <a:ext uri="{FF2B5EF4-FFF2-40B4-BE49-F238E27FC236}">
                <a16:creationId xmlns:a16="http://schemas.microsoft.com/office/drawing/2014/main" id="{D63F6C84-42EF-7B98-453A-C4E9A9A7D1A1}"/>
              </a:ext>
            </a:extLst>
          </p:cNvPr>
          <p:cNvSpPr>
            <a:spLocks/>
          </p:cNvSpPr>
          <p:nvPr/>
        </p:nvSpPr>
        <p:spPr>
          <a:xfrm>
            <a:off x="6992992" y="5012138"/>
            <a:ext cx="730568" cy="1705953"/>
          </a:xfrm>
          <a:prstGeom prst="downArrow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ko-KR" altLang="en-US" sz="2700" b="1" dirty="0">
                <a:latin typeface="맑은 고딕" charset="0"/>
                <a:ea typeface="맑은 고딕" charset="0"/>
              </a:rPr>
              <a:t>①</a:t>
            </a:r>
          </a:p>
        </p:txBody>
      </p:sp>
      <p:sp>
        <p:nvSpPr>
          <p:cNvPr id="15" name="텍스트 상자 20">
            <a:extLst>
              <a:ext uri="{FF2B5EF4-FFF2-40B4-BE49-F238E27FC236}">
                <a16:creationId xmlns:a16="http://schemas.microsoft.com/office/drawing/2014/main" id="{23BB0B80-7BB5-9507-A0D2-F4E0309A6BAC}"/>
              </a:ext>
            </a:extLst>
          </p:cNvPr>
          <p:cNvSpPr txBox="1">
            <a:spLocks/>
          </p:cNvSpPr>
          <p:nvPr/>
        </p:nvSpPr>
        <p:spPr>
          <a:xfrm>
            <a:off x="6432571" y="2826730"/>
            <a:ext cx="2763203" cy="136383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Pi Camera</a:t>
            </a:r>
          </a:p>
          <a:p>
            <a:pPr defTabSz="762000"/>
            <a:endParaRPr lang="ko-KR" altLang="en-US" sz="75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defTabSz="762000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 Person &amp; Node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</a:t>
            </a:r>
          </a:p>
          <a:p>
            <a:pPr defTabSz="762000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 Lane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이미지</a:t>
            </a:r>
          </a:p>
        </p:txBody>
      </p:sp>
      <p:pic>
        <p:nvPicPr>
          <p:cNvPr id="19" name="그림 18" descr="C:/Users/82102/AppData/Roaming/PolarisOffice/ETemp/46156_21619192/fImage550316074107.png">
            <a:extLst>
              <a:ext uri="{FF2B5EF4-FFF2-40B4-BE49-F238E27FC236}">
                <a16:creationId xmlns:a16="http://schemas.microsoft.com/office/drawing/2014/main" id="{81683CC7-7C6D-D836-A268-C47753D05E0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434" y="7838763"/>
            <a:ext cx="1119188" cy="1331595"/>
          </a:xfrm>
          <a:prstGeom prst="rect">
            <a:avLst/>
          </a:prstGeom>
          <a:noFill/>
        </p:spPr>
      </p:pic>
      <p:sp>
        <p:nvSpPr>
          <p:cNvPr id="21" name="텍스트 상자 52">
            <a:extLst>
              <a:ext uri="{FF2B5EF4-FFF2-40B4-BE49-F238E27FC236}">
                <a16:creationId xmlns:a16="http://schemas.microsoft.com/office/drawing/2014/main" id="{D978DA18-EF65-8684-FA6D-843D37732471}"/>
              </a:ext>
            </a:extLst>
          </p:cNvPr>
          <p:cNvSpPr txBox="1">
            <a:spLocks/>
          </p:cNvSpPr>
          <p:nvPr/>
        </p:nvSpPr>
        <p:spPr>
          <a:xfrm>
            <a:off x="7870044" y="5463574"/>
            <a:ext cx="2434590" cy="5097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algn="ctr" defTabSz="762000"/>
            <a:r>
              <a:rPr lang="en-US" altLang="ko-KR" sz="24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Capture</a:t>
            </a:r>
            <a:endParaRPr lang="ko-KR" altLang="en-US" sz="24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3" name="텍스트 상자 53">
            <a:extLst>
              <a:ext uri="{FF2B5EF4-FFF2-40B4-BE49-F238E27FC236}">
                <a16:creationId xmlns:a16="http://schemas.microsoft.com/office/drawing/2014/main" id="{04B64462-B451-3751-4636-7A207EBCC6B6}"/>
              </a:ext>
            </a:extLst>
          </p:cNvPr>
          <p:cNvSpPr txBox="1">
            <a:spLocks/>
          </p:cNvSpPr>
          <p:nvPr/>
        </p:nvSpPr>
        <p:spPr>
          <a:xfrm>
            <a:off x="5008865" y="7157680"/>
            <a:ext cx="1226553" cy="7867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</a:t>
            </a:r>
          </a:p>
          <a:p>
            <a:pPr defTabSz="762000"/>
            <a:r>
              <a:rPr lang="en-US" altLang="ko-KR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Send</a:t>
            </a:r>
            <a:endParaRPr lang="ko-KR" altLang="en-US" sz="21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텍스트 상자 54">
            <a:extLst>
              <a:ext uri="{FF2B5EF4-FFF2-40B4-BE49-F238E27FC236}">
                <a16:creationId xmlns:a16="http://schemas.microsoft.com/office/drawing/2014/main" id="{483979BE-C3DE-4FEE-ED1A-4B4C5F44F0FE}"/>
              </a:ext>
            </a:extLst>
          </p:cNvPr>
          <p:cNvSpPr txBox="1">
            <a:spLocks/>
          </p:cNvSpPr>
          <p:nvPr/>
        </p:nvSpPr>
        <p:spPr>
          <a:xfrm>
            <a:off x="6876558" y="9125793"/>
            <a:ext cx="4635322" cy="755977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algn="ctr" defTabSz="762000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Person &amp; Node, Lane 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  <a:endParaRPr lang="en-US" altLang="ko-KR" sz="200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ctr" defTabSz="762000"/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/Face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recognition</a:t>
            </a:r>
            <a:r>
              <a:rPr lang="ko-KR" altLang="en-US" sz="20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송수신</a:t>
            </a:r>
          </a:p>
        </p:txBody>
      </p:sp>
      <p:sp>
        <p:nvSpPr>
          <p:cNvPr id="26" name="도형 55">
            <a:extLst>
              <a:ext uri="{FF2B5EF4-FFF2-40B4-BE49-F238E27FC236}">
                <a16:creationId xmlns:a16="http://schemas.microsoft.com/office/drawing/2014/main" id="{04F38BF5-5D7F-79BC-57D7-C5D09866BF70}"/>
              </a:ext>
            </a:extLst>
          </p:cNvPr>
          <p:cNvSpPr>
            <a:spLocks/>
          </p:cNvSpPr>
          <p:nvPr/>
        </p:nvSpPr>
        <p:spPr>
          <a:xfrm>
            <a:off x="513134" y="2191454"/>
            <a:ext cx="4214813" cy="7714740"/>
          </a:xfrm>
          <a:prstGeom prst="roundRect">
            <a:avLst/>
          </a:prstGeom>
          <a:noFill/>
          <a:ln w="19050" cap="flat" cmpd="sng">
            <a:solidFill>
              <a:srgbClr val="0026E6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endParaRPr lang="ko-KR" altLang="en-US" sz="2700" b="1">
              <a:latin typeface="맑은 고딕" charset="0"/>
              <a:ea typeface="맑은 고딕" charset="0"/>
            </a:endParaRPr>
          </a:p>
        </p:txBody>
      </p:sp>
      <p:sp>
        <p:nvSpPr>
          <p:cNvPr id="27" name="도형 56">
            <a:extLst>
              <a:ext uri="{FF2B5EF4-FFF2-40B4-BE49-F238E27FC236}">
                <a16:creationId xmlns:a16="http://schemas.microsoft.com/office/drawing/2014/main" id="{4FA99866-FD10-05AE-EED1-C4BD4F3CC7C5}"/>
              </a:ext>
            </a:extLst>
          </p:cNvPr>
          <p:cNvSpPr>
            <a:spLocks/>
          </p:cNvSpPr>
          <p:nvPr/>
        </p:nvSpPr>
        <p:spPr>
          <a:xfrm>
            <a:off x="903659" y="1709489"/>
            <a:ext cx="3215640" cy="768668"/>
          </a:xfrm>
          <a:prstGeom prst="rect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en-US" altLang="ko-KR" sz="2700" b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Server</a:t>
            </a:r>
            <a:endParaRPr lang="ko-KR" altLang="en-US" sz="2700" b="1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텍스트 상자 57">
            <a:extLst>
              <a:ext uri="{FF2B5EF4-FFF2-40B4-BE49-F238E27FC236}">
                <a16:creationId xmlns:a16="http://schemas.microsoft.com/office/drawing/2014/main" id="{70140080-CA26-EE88-52AF-A4BA8717A586}"/>
              </a:ext>
            </a:extLst>
          </p:cNvPr>
          <p:cNvSpPr txBox="1">
            <a:spLocks/>
          </p:cNvSpPr>
          <p:nvPr/>
        </p:nvSpPr>
        <p:spPr>
          <a:xfrm>
            <a:off x="349780" y="5120978"/>
            <a:ext cx="4344353" cy="5559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algn="ctr" defTabSz="762000"/>
            <a:r>
              <a:rPr lang="en-US" altLang="ko-KR" sz="27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Yolov5/ Modeling</a:t>
            </a:r>
            <a:endParaRPr lang="ko-KR" altLang="en-US" sz="27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텍스트 상자 64">
            <a:extLst>
              <a:ext uri="{FF2B5EF4-FFF2-40B4-BE49-F238E27FC236}">
                <a16:creationId xmlns:a16="http://schemas.microsoft.com/office/drawing/2014/main" id="{75B96B4F-A9B3-3136-854F-61058F9AF86A}"/>
              </a:ext>
            </a:extLst>
          </p:cNvPr>
          <p:cNvSpPr txBox="1">
            <a:spLocks/>
          </p:cNvSpPr>
          <p:nvPr/>
        </p:nvSpPr>
        <p:spPr>
          <a:xfrm>
            <a:off x="4864113" y="9170837"/>
            <a:ext cx="1200978" cy="7867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Signal</a:t>
            </a:r>
            <a:r>
              <a:rPr lang="ko-KR" altLang="en-US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1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defTabSz="762000"/>
            <a:r>
              <a:rPr lang="en-US" altLang="ko-KR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Send</a:t>
            </a:r>
            <a:endParaRPr lang="ko-KR" altLang="en-US" sz="21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0" name="텍스트 상자 66">
            <a:extLst>
              <a:ext uri="{FF2B5EF4-FFF2-40B4-BE49-F238E27FC236}">
                <a16:creationId xmlns:a16="http://schemas.microsoft.com/office/drawing/2014/main" id="{DFC195CE-0EE8-BF7C-34DD-9379049B8512}"/>
              </a:ext>
            </a:extLst>
          </p:cNvPr>
          <p:cNvSpPr txBox="1">
            <a:spLocks/>
          </p:cNvSpPr>
          <p:nvPr/>
        </p:nvSpPr>
        <p:spPr>
          <a:xfrm>
            <a:off x="12346187" y="8550086"/>
            <a:ext cx="1277156" cy="463589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sz="21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Control</a:t>
            </a:r>
            <a:endParaRPr lang="ko-KR" altLang="en-US" sz="21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텍스트 상자 67">
            <a:extLst>
              <a:ext uri="{FF2B5EF4-FFF2-40B4-BE49-F238E27FC236}">
                <a16:creationId xmlns:a16="http://schemas.microsoft.com/office/drawing/2014/main" id="{60948623-08B1-43B0-9CB1-17BA1E3470BE}"/>
              </a:ext>
            </a:extLst>
          </p:cNvPr>
          <p:cNvSpPr txBox="1">
            <a:spLocks/>
          </p:cNvSpPr>
          <p:nvPr/>
        </p:nvSpPr>
        <p:spPr>
          <a:xfrm>
            <a:off x="14032919" y="5813811"/>
            <a:ext cx="3493770" cy="5559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algn="ctr" defTabSz="762000"/>
            <a:r>
              <a:rPr lang="ko-KR" altLang="en-US" sz="27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자율 주행</a:t>
            </a:r>
          </a:p>
        </p:txBody>
      </p:sp>
      <p:pic>
        <p:nvPicPr>
          <p:cNvPr id="42" name="그림 41" descr="C:/Users/82102/AppData/Roaming/PolarisOffice/ETemp/46156_21619192/fImage216006382842.png">
            <a:extLst>
              <a:ext uri="{FF2B5EF4-FFF2-40B4-BE49-F238E27FC236}">
                <a16:creationId xmlns:a16="http://schemas.microsoft.com/office/drawing/2014/main" id="{D3998ACE-2100-2EBB-F40E-0B7E1D7A4A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2449" y="7535931"/>
            <a:ext cx="3263265" cy="1748790"/>
          </a:xfrm>
          <a:prstGeom prst="rect">
            <a:avLst/>
          </a:prstGeom>
          <a:noFill/>
        </p:spPr>
      </p:pic>
      <p:sp>
        <p:nvSpPr>
          <p:cNvPr id="43" name="텍스트 상자 69">
            <a:extLst>
              <a:ext uri="{FF2B5EF4-FFF2-40B4-BE49-F238E27FC236}">
                <a16:creationId xmlns:a16="http://schemas.microsoft.com/office/drawing/2014/main" id="{138EEE92-9985-0BD7-3964-8DEBC8B74482}"/>
              </a:ext>
            </a:extLst>
          </p:cNvPr>
          <p:cNvSpPr txBox="1">
            <a:spLocks/>
          </p:cNvSpPr>
          <p:nvPr/>
        </p:nvSpPr>
        <p:spPr>
          <a:xfrm>
            <a:off x="14147634" y="7097887"/>
            <a:ext cx="1744428" cy="5097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속도 변경</a:t>
            </a:r>
          </a:p>
        </p:txBody>
      </p:sp>
      <p:sp>
        <p:nvSpPr>
          <p:cNvPr id="44" name="도형 71">
            <a:extLst>
              <a:ext uri="{FF2B5EF4-FFF2-40B4-BE49-F238E27FC236}">
                <a16:creationId xmlns:a16="http://schemas.microsoft.com/office/drawing/2014/main" id="{37160F09-94F6-6A8F-AE03-F2438E91E6A5}"/>
              </a:ext>
            </a:extLst>
          </p:cNvPr>
          <p:cNvSpPr>
            <a:spLocks/>
          </p:cNvSpPr>
          <p:nvPr/>
        </p:nvSpPr>
        <p:spPr>
          <a:xfrm>
            <a:off x="12621315" y="7916913"/>
            <a:ext cx="747712" cy="670560"/>
          </a:xfrm>
          <a:prstGeom prst="rightArrow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ko-KR" altLang="en-US" sz="2700" b="1">
                <a:latin typeface="맑은 고딕" charset="0"/>
                <a:ea typeface="맑은 고딕" charset="0"/>
              </a:rPr>
              <a:t>④</a:t>
            </a:r>
          </a:p>
        </p:txBody>
      </p:sp>
      <p:sp>
        <p:nvSpPr>
          <p:cNvPr id="45" name="도형 72">
            <a:extLst>
              <a:ext uri="{FF2B5EF4-FFF2-40B4-BE49-F238E27FC236}">
                <a16:creationId xmlns:a16="http://schemas.microsoft.com/office/drawing/2014/main" id="{A94A0FA2-2005-E523-47F8-CDD9BA24351D}"/>
              </a:ext>
            </a:extLst>
          </p:cNvPr>
          <p:cNvSpPr>
            <a:spLocks/>
          </p:cNvSpPr>
          <p:nvPr/>
        </p:nvSpPr>
        <p:spPr>
          <a:xfrm>
            <a:off x="5021316" y="7888338"/>
            <a:ext cx="798109" cy="632460"/>
          </a:xfrm>
          <a:prstGeom prst="leftArrow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ko-KR" altLang="en-US" sz="2700" b="1">
                <a:latin typeface="맑은 고딕" charset="0"/>
                <a:ea typeface="맑은 고딕" charset="0"/>
              </a:rPr>
              <a:t>②</a:t>
            </a:r>
          </a:p>
        </p:txBody>
      </p:sp>
      <p:sp>
        <p:nvSpPr>
          <p:cNvPr id="46" name="도형 73">
            <a:extLst>
              <a:ext uri="{FF2B5EF4-FFF2-40B4-BE49-F238E27FC236}">
                <a16:creationId xmlns:a16="http://schemas.microsoft.com/office/drawing/2014/main" id="{30F32AEC-1A24-4D9B-BA88-DD9D0A13930E}"/>
              </a:ext>
            </a:extLst>
          </p:cNvPr>
          <p:cNvSpPr>
            <a:spLocks/>
          </p:cNvSpPr>
          <p:nvPr/>
        </p:nvSpPr>
        <p:spPr>
          <a:xfrm>
            <a:off x="5026080" y="8526513"/>
            <a:ext cx="860108" cy="649605"/>
          </a:xfrm>
          <a:prstGeom prst="rightArrow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ko-KR" altLang="en-US" sz="2700" b="1">
                <a:latin typeface="맑은 고딕" charset="0"/>
                <a:ea typeface="맑은 고딕" charset="0"/>
              </a:rPr>
              <a:t>③</a:t>
            </a:r>
          </a:p>
        </p:txBody>
      </p:sp>
      <p:sp>
        <p:nvSpPr>
          <p:cNvPr id="47" name="텍스트 상자 69">
            <a:extLst>
              <a:ext uri="{FF2B5EF4-FFF2-40B4-BE49-F238E27FC236}">
                <a16:creationId xmlns:a16="http://schemas.microsoft.com/office/drawing/2014/main" id="{D14EFA78-DB5B-71A0-639E-D09B1B62675D}"/>
              </a:ext>
            </a:extLst>
          </p:cNvPr>
          <p:cNvSpPr txBox="1">
            <a:spLocks/>
          </p:cNvSpPr>
          <p:nvPr/>
        </p:nvSpPr>
        <p:spPr>
          <a:xfrm>
            <a:off x="15768849" y="7105250"/>
            <a:ext cx="1744428" cy="5097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ko-KR" altLang="en-US" sz="2400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방향 변경</a:t>
            </a:r>
          </a:p>
        </p:txBody>
      </p:sp>
      <p:sp>
        <p:nvSpPr>
          <p:cNvPr id="49" name="텍스트 상자 57">
            <a:extLst>
              <a:ext uri="{FF2B5EF4-FFF2-40B4-BE49-F238E27FC236}">
                <a16:creationId xmlns:a16="http://schemas.microsoft.com/office/drawing/2014/main" id="{9B126458-2684-5A37-2FE4-92BE38BCFE9C}"/>
              </a:ext>
            </a:extLst>
          </p:cNvPr>
          <p:cNvSpPr txBox="1">
            <a:spLocks/>
          </p:cNvSpPr>
          <p:nvPr/>
        </p:nvSpPr>
        <p:spPr>
          <a:xfrm>
            <a:off x="8054873" y="4130378"/>
            <a:ext cx="2131481" cy="555922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sz="27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Image Data</a:t>
            </a:r>
            <a:endParaRPr lang="ko-KR" altLang="en-US" sz="27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2" name="그림 51" descr="C:/Users/82102/AppData/Roaming/PolarisOffice/ETemp/46156_21619192/image41.png">
            <a:extLst>
              <a:ext uri="{FF2B5EF4-FFF2-40B4-BE49-F238E27FC236}">
                <a16:creationId xmlns:a16="http://schemas.microsoft.com/office/drawing/2014/main" id="{B73EBBB4-869F-7F45-BAD4-91DDBF79D53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5399" y="6057900"/>
            <a:ext cx="2669590" cy="2685383"/>
          </a:xfrm>
          <a:prstGeom prst="rect">
            <a:avLst/>
          </a:prstGeom>
          <a:noFill/>
        </p:spPr>
      </p:pic>
      <p:sp>
        <p:nvSpPr>
          <p:cNvPr id="53" name="텍스트 상자 57">
            <a:extLst>
              <a:ext uri="{FF2B5EF4-FFF2-40B4-BE49-F238E27FC236}">
                <a16:creationId xmlns:a16="http://schemas.microsoft.com/office/drawing/2014/main" id="{88A9209E-927B-896F-AD56-A05AA3A217A6}"/>
              </a:ext>
            </a:extLst>
          </p:cNvPr>
          <p:cNvSpPr txBox="1">
            <a:spLocks/>
          </p:cNvSpPr>
          <p:nvPr/>
        </p:nvSpPr>
        <p:spPr>
          <a:xfrm>
            <a:off x="451134" y="8272125"/>
            <a:ext cx="4344353" cy="509756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algn="ctr" defTabSz="762000"/>
            <a:r>
              <a:rPr lang="en-US" altLang="ko-KR" sz="2400" b="1" i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OpenCV /Face Recognition</a:t>
            </a:r>
            <a:endParaRPr lang="ko-KR" altLang="en-US" sz="2400" b="1" i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그림 56" descr="텍스트, 전자기기, 카메라, 옅은이(가) 표시된 사진&#10;&#10;자동 생성된 설명">
            <a:extLst>
              <a:ext uri="{FF2B5EF4-FFF2-40B4-BE49-F238E27FC236}">
                <a16:creationId xmlns:a16="http://schemas.microsoft.com/office/drawing/2014/main" id="{D73EA24A-8F88-A8D8-7E4E-4C66DE702DA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652" b="93398" l="5510" r="95868">
                        <a14:foregroundMark x1="51997" y1="10128" x2="51997" y2="10128"/>
                        <a14:foregroundMark x1="51033" y1="16729" x2="51033" y2="16729"/>
                        <a14:foregroundMark x1="55096" y1="15679" x2="55096" y2="15679"/>
                        <a14:foregroundMark x1="7989" y1="12603" x2="7989" y2="12603"/>
                        <a14:foregroundMark x1="11226" y1="27082" x2="11226" y2="27082"/>
                        <a14:foregroundMark x1="11226" y1="27082" x2="11226" y2="27082"/>
                        <a14:foregroundMark x1="9435" y1="15679" x2="9435" y2="15679"/>
                        <a14:foregroundMark x1="9435" y1="15679" x2="9435" y2="15679"/>
                        <a14:foregroundMark x1="5510" y1="17404" x2="5510" y2="17404"/>
                        <a14:foregroundMark x1="5510" y1="17404" x2="5510" y2="17404"/>
                        <a14:foregroundMark x1="15634" y1="7652" x2="15634" y2="7652"/>
                        <a14:foregroundMark x1="15634" y1="7652" x2="15634" y2="7652"/>
                        <a14:foregroundMark x1="91253" y1="13878" x2="91253" y2="13878"/>
                        <a14:foregroundMark x1="91253" y1="13878" x2="91253" y2="13878"/>
                        <a14:foregroundMark x1="91942" y1="24906" x2="91942" y2="24906"/>
                        <a14:foregroundMark x1="91942" y1="24906" x2="91942" y2="24906"/>
                        <a14:foregroundMark x1="95868" y1="19055" x2="95868" y2="19055"/>
                        <a14:foregroundMark x1="50551" y1="88747" x2="50551" y2="88747"/>
                        <a14:foregroundMark x1="50689" y1="93398" x2="50689" y2="933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5" t="4307" r="4164" b="3447"/>
          <a:stretch/>
        </p:blipFill>
        <p:spPr>
          <a:xfrm>
            <a:off x="9120614" y="2705523"/>
            <a:ext cx="1620111" cy="1329250"/>
          </a:xfrm>
          <a:prstGeom prst="rect">
            <a:avLst/>
          </a:prstGeom>
        </p:spPr>
      </p:pic>
      <p:sp>
        <p:nvSpPr>
          <p:cNvPr id="58" name="텍스트 상자 20">
            <a:extLst>
              <a:ext uri="{FF2B5EF4-FFF2-40B4-BE49-F238E27FC236}">
                <a16:creationId xmlns:a16="http://schemas.microsoft.com/office/drawing/2014/main" id="{E52DB117-9DC3-C62B-79E0-46333D5373AF}"/>
              </a:ext>
            </a:extLst>
          </p:cNvPr>
          <p:cNvSpPr txBox="1">
            <a:spLocks/>
          </p:cNvSpPr>
          <p:nvPr/>
        </p:nvSpPr>
        <p:spPr>
          <a:xfrm>
            <a:off x="10781084" y="2826730"/>
            <a:ext cx="2763203" cy="809838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134303" tIns="69533" rIns="134303" bIns="69533" anchor="t">
            <a:spAutoFit/>
          </a:bodyPr>
          <a:lstStyle/>
          <a:p>
            <a:pPr defTabSz="762000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Web Cam</a:t>
            </a:r>
          </a:p>
          <a:p>
            <a:pPr defTabSz="762000"/>
            <a:endParaRPr lang="ko-KR" altLang="en-US" sz="750" b="1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defTabSz="762000"/>
            <a:r>
              <a:rPr lang="en-US" altLang="ko-KR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 Face </a:t>
            </a:r>
            <a:r>
              <a:rPr lang="ko-KR" altLang="en-US" b="1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이미지</a:t>
            </a:r>
          </a:p>
        </p:txBody>
      </p:sp>
      <p:pic>
        <p:nvPicPr>
          <p:cNvPr id="59" name="그림 58" descr="C:/Users/82102/AppData/Roaming/PolarisOffice/ETemp/46156_21619192/image41.png">
            <a:extLst>
              <a:ext uri="{FF2B5EF4-FFF2-40B4-BE49-F238E27FC236}">
                <a16:creationId xmlns:a16="http://schemas.microsoft.com/office/drawing/2014/main" id="{BC75F971-8853-4B3F-60B5-C3E8A80D442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52144" y="2746147"/>
            <a:ext cx="2669590" cy="2685383"/>
          </a:xfrm>
          <a:prstGeom prst="rect">
            <a:avLst/>
          </a:prstGeom>
          <a:noFill/>
        </p:spPr>
      </p:pic>
      <p:pic>
        <p:nvPicPr>
          <p:cNvPr id="63" name="그림 62" descr="옥외설치물, 농기구이(가) 표시된 사진&#10;&#10;자동 생성된 설명">
            <a:extLst>
              <a:ext uri="{FF2B5EF4-FFF2-40B4-BE49-F238E27FC236}">
                <a16:creationId xmlns:a16="http://schemas.microsoft.com/office/drawing/2014/main" id="{1572F55F-C8F9-698F-DFAB-A6A5B22464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00" b="96875" l="4900" r="94321">
                        <a14:foregroundMark x1="47773" y1="7250" x2="47773" y2="7250"/>
                        <a14:foregroundMark x1="42316" y1="3625" x2="42316" y2="3625"/>
                        <a14:foregroundMark x1="9020" y1="48500" x2="9020" y2="48500"/>
                        <a14:foregroundMark x1="5011" y1="49375" x2="5011" y2="49375"/>
                        <a14:foregroundMark x1="55234" y1="92000" x2="55234" y2="92000"/>
                        <a14:foregroundMark x1="54232" y1="96875" x2="54232" y2="96875"/>
                        <a14:foregroundMark x1="94321" y1="49625" x2="94321" y2="49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0963" y="2554615"/>
            <a:ext cx="3387944" cy="3018213"/>
          </a:xfrm>
          <a:prstGeom prst="rect">
            <a:avLst/>
          </a:prstGeom>
        </p:spPr>
      </p:pic>
      <p:pic>
        <p:nvPicPr>
          <p:cNvPr id="3" name="그림 2" descr="C:/Users/82102/AppData/Roaming/PolarisOffice/ETemp/46156_21619192/fImage550316074107.png">
            <a:extLst>
              <a:ext uri="{FF2B5EF4-FFF2-40B4-BE49-F238E27FC236}">
                <a16:creationId xmlns:a16="http://schemas.microsoft.com/office/drawing/2014/main" id="{041FDB35-1186-E3C4-F818-EAE125AC1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444" y="7888338"/>
            <a:ext cx="1119188" cy="1331595"/>
          </a:xfrm>
          <a:prstGeom prst="rect">
            <a:avLst/>
          </a:prstGeom>
          <a:noFill/>
        </p:spPr>
      </p:pic>
      <p:sp>
        <p:nvSpPr>
          <p:cNvPr id="11" name="도형 18">
            <a:extLst>
              <a:ext uri="{FF2B5EF4-FFF2-40B4-BE49-F238E27FC236}">
                <a16:creationId xmlns:a16="http://schemas.microsoft.com/office/drawing/2014/main" id="{CA3288AD-9477-1537-E7B8-EE584822FD60}"/>
              </a:ext>
            </a:extLst>
          </p:cNvPr>
          <p:cNvSpPr>
            <a:spLocks/>
          </p:cNvSpPr>
          <p:nvPr/>
        </p:nvSpPr>
        <p:spPr>
          <a:xfrm>
            <a:off x="10450366" y="5012138"/>
            <a:ext cx="730568" cy="1705953"/>
          </a:xfrm>
          <a:prstGeom prst="downArrow">
            <a:avLst/>
          </a:prstGeom>
          <a:solidFill>
            <a:srgbClr val="0026E6"/>
          </a:solidFill>
          <a:ln w="0">
            <a:solidFill>
              <a:srgbClr val="0026E6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37160" tIns="68580" rIns="137160" bIns="68580" anchor="ctr">
            <a:noAutofit/>
          </a:bodyPr>
          <a:lstStyle/>
          <a:p>
            <a:pPr algn="ctr" defTabSz="762000"/>
            <a:r>
              <a:rPr lang="ko-KR" altLang="en-US" sz="2700" b="1" dirty="0">
                <a:latin typeface="맑은 고딕" charset="0"/>
                <a:ea typeface="맑은 고딕" charset="0"/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171447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1192</Words>
  <Application>Microsoft Office PowerPoint</Application>
  <PresentationFormat>사용자 지정</PresentationFormat>
  <Paragraphs>274</Paragraphs>
  <Slides>18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30" baseType="lpstr">
      <vt:lpstr>G마켓 산스 TTF Bold</vt:lpstr>
      <vt:lpstr>나눔고딕 ExtraBold</vt:lpstr>
      <vt:lpstr>G마켓 산스 TTF Medium</vt:lpstr>
      <vt:lpstr>NEXON Lv1 Gothic OTF</vt:lpstr>
      <vt:lpstr>NEXON Lv1 Gothic OTF Light</vt:lpstr>
      <vt:lpstr>Calibri</vt:lpstr>
      <vt:lpstr>Pretendard Medium</vt:lpstr>
      <vt:lpstr>맑은 고딕</vt:lpstr>
      <vt:lpstr>Malgun Gothic Semilight</vt:lpstr>
      <vt:lpstr>NEXON Lv1 Gothic OTF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kim minjeong</cp:lastModifiedBy>
  <cp:revision>99</cp:revision>
  <dcterms:created xsi:type="dcterms:W3CDTF">2022-09-14T14:28:20Z</dcterms:created>
  <dcterms:modified xsi:type="dcterms:W3CDTF">2022-09-28T06:02:54Z</dcterms:modified>
</cp:coreProperties>
</file>